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Lst>
  <p:sldSz cx="32918400" cy="21945600"/>
  <p:notesSz cx="6858000" cy="9144000"/>
  <p:defaultTextStyle>
    <a:defPPr>
      <a:defRPr lang="en-US"/>
    </a:defPPr>
    <a:lvl1pPr marL="0" algn="l" defTabSz="2633314" rtl="0" eaLnBrk="1" latinLnBrk="0" hangingPunct="1">
      <a:defRPr sz="5184" kern="1200">
        <a:solidFill>
          <a:schemeClr val="tx1"/>
        </a:solidFill>
        <a:latin typeface="+mn-lt"/>
        <a:ea typeface="+mn-ea"/>
        <a:cs typeface="+mn-cs"/>
      </a:defRPr>
    </a:lvl1pPr>
    <a:lvl2pPr marL="1316657" algn="l" defTabSz="2633314" rtl="0" eaLnBrk="1" latinLnBrk="0" hangingPunct="1">
      <a:defRPr sz="5184" kern="1200">
        <a:solidFill>
          <a:schemeClr val="tx1"/>
        </a:solidFill>
        <a:latin typeface="+mn-lt"/>
        <a:ea typeface="+mn-ea"/>
        <a:cs typeface="+mn-cs"/>
      </a:defRPr>
    </a:lvl2pPr>
    <a:lvl3pPr marL="2633314" algn="l" defTabSz="2633314" rtl="0" eaLnBrk="1" latinLnBrk="0" hangingPunct="1">
      <a:defRPr sz="5184" kern="1200">
        <a:solidFill>
          <a:schemeClr val="tx1"/>
        </a:solidFill>
        <a:latin typeface="+mn-lt"/>
        <a:ea typeface="+mn-ea"/>
        <a:cs typeface="+mn-cs"/>
      </a:defRPr>
    </a:lvl3pPr>
    <a:lvl4pPr marL="3949971" algn="l" defTabSz="2633314" rtl="0" eaLnBrk="1" latinLnBrk="0" hangingPunct="1">
      <a:defRPr sz="5184" kern="1200">
        <a:solidFill>
          <a:schemeClr val="tx1"/>
        </a:solidFill>
        <a:latin typeface="+mn-lt"/>
        <a:ea typeface="+mn-ea"/>
        <a:cs typeface="+mn-cs"/>
      </a:defRPr>
    </a:lvl4pPr>
    <a:lvl5pPr marL="5266628" algn="l" defTabSz="2633314" rtl="0" eaLnBrk="1" latinLnBrk="0" hangingPunct="1">
      <a:defRPr sz="5184" kern="1200">
        <a:solidFill>
          <a:schemeClr val="tx1"/>
        </a:solidFill>
        <a:latin typeface="+mn-lt"/>
        <a:ea typeface="+mn-ea"/>
        <a:cs typeface="+mn-cs"/>
      </a:defRPr>
    </a:lvl5pPr>
    <a:lvl6pPr marL="6583285" algn="l" defTabSz="2633314" rtl="0" eaLnBrk="1" latinLnBrk="0" hangingPunct="1">
      <a:defRPr sz="5184" kern="1200">
        <a:solidFill>
          <a:schemeClr val="tx1"/>
        </a:solidFill>
        <a:latin typeface="+mn-lt"/>
        <a:ea typeface="+mn-ea"/>
        <a:cs typeface="+mn-cs"/>
      </a:defRPr>
    </a:lvl6pPr>
    <a:lvl7pPr marL="7899942" algn="l" defTabSz="2633314" rtl="0" eaLnBrk="1" latinLnBrk="0" hangingPunct="1">
      <a:defRPr sz="5184" kern="1200">
        <a:solidFill>
          <a:schemeClr val="tx1"/>
        </a:solidFill>
        <a:latin typeface="+mn-lt"/>
        <a:ea typeface="+mn-ea"/>
        <a:cs typeface="+mn-cs"/>
      </a:defRPr>
    </a:lvl7pPr>
    <a:lvl8pPr marL="9216599" algn="l" defTabSz="2633314" rtl="0" eaLnBrk="1" latinLnBrk="0" hangingPunct="1">
      <a:defRPr sz="5184" kern="1200">
        <a:solidFill>
          <a:schemeClr val="tx1"/>
        </a:solidFill>
        <a:latin typeface="+mn-lt"/>
        <a:ea typeface="+mn-ea"/>
        <a:cs typeface="+mn-cs"/>
      </a:defRPr>
    </a:lvl8pPr>
    <a:lvl9pPr marL="10533256" algn="l" defTabSz="2633314" rtl="0" eaLnBrk="1" latinLnBrk="0" hangingPunct="1">
      <a:defRPr sz="5184"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6912" userDrawn="1">
          <p15:clr>
            <a:srgbClr val="A4A3A4"/>
          </p15:clr>
        </p15:guide>
        <p15:guide id="2" pos="10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ob Golman" initials="JG"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0D0D"/>
    <a:srgbClr val="585858"/>
    <a:srgbClr val="BB1B1B"/>
    <a:srgbClr val="FFFFFF"/>
    <a:srgbClr val="B95E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9535"/>
    <p:restoredTop sz="94665"/>
  </p:normalViewPr>
  <p:slideViewPr>
    <p:cSldViewPr snapToGrid="0" snapToObjects="1" showGuides="1">
      <p:cViewPr>
        <p:scale>
          <a:sx n="60" d="100"/>
          <a:sy n="60" d="100"/>
        </p:scale>
        <p:origin x="2736" y="3944"/>
      </p:cViewPr>
      <p:guideLst>
        <p:guide orient="horz" pos="6912"/>
        <p:guide pos="10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interSettings" Target="printerSettings/printerSettings1.bin"/><Relationship Id="rId4" Type="http://schemas.openxmlformats.org/officeDocument/2006/relationships/commentAuthors" Target="commentAuthors.xml"/><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D:\Work\surface%20backup\data\Iakov\graphene%20nanoribbons\xrd%20data%20nanoribbons.xlsx"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file:///D:\Work\surface%20backup\data\Iakov\graphene%20nanoribbons\xrd%20data%20nanoribbons.xlsx" TargetMode="External"/><Relationship Id="rId2" Type="http://schemas.microsoft.com/office/2011/relationships/chartStyle" Target="style1.xml"/><Relationship Id="rId3" Type="http://schemas.microsoft.com/office/2011/relationships/chartColorStyle" Target="colors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strRef>
              <c:f>'comparison inclusions'!$L$2</c:f>
              <c:strCache>
                <c:ptCount val="1"/>
                <c:pt idx="0">
                  <c:v>Pristine PAN</c:v>
                </c:pt>
              </c:strCache>
            </c:strRef>
          </c:tx>
          <c:spPr>
            <a:ln>
              <a:solidFill>
                <a:schemeClr val="tx1"/>
              </a:solidFill>
            </a:ln>
          </c:spPr>
          <c:marker>
            <c:symbol val="none"/>
          </c:marker>
          <c:xVal>
            <c:numRef>
              <c:f>'comparison inclusions'!$A$3:$A$803</c:f>
              <c:numCache>
                <c:formatCode>General</c:formatCode>
                <c:ptCount val="801"/>
                <c:pt idx="0">
                  <c:v>10.0</c:v>
                </c:pt>
                <c:pt idx="1">
                  <c:v>10.05</c:v>
                </c:pt>
                <c:pt idx="2">
                  <c:v>10.1</c:v>
                </c:pt>
                <c:pt idx="3">
                  <c:v>10.15</c:v>
                </c:pt>
                <c:pt idx="4">
                  <c:v>10.2</c:v>
                </c:pt>
                <c:pt idx="5">
                  <c:v>10.25</c:v>
                </c:pt>
                <c:pt idx="6">
                  <c:v>10.3</c:v>
                </c:pt>
                <c:pt idx="7">
                  <c:v>10.35</c:v>
                </c:pt>
                <c:pt idx="8">
                  <c:v>10.4</c:v>
                </c:pt>
                <c:pt idx="9">
                  <c:v>10.45</c:v>
                </c:pt>
                <c:pt idx="10">
                  <c:v>10.5</c:v>
                </c:pt>
                <c:pt idx="11">
                  <c:v>10.55</c:v>
                </c:pt>
                <c:pt idx="12">
                  <c:v>10.6</c:v>
                </c:pt>
                <c:pt idx="13">
                  <c:v>10.65</c:v>
                </c:pt>
                <c:pt idx="14">
                  <c:v>10.7</c:v>
                </c:pt>
                <c:pt idx="15">
                  <c:v>10.75</c:v>
                </c:pt>
                <c:pt idx="16">
                  <c:v>10.8</c:v>
                </c:pt>
                <c:pt idx="17">
                  <c:v>10.85</c:v>
                </c:pt>
                <c:pt idx="18">
                  <c:v>10.9</c:v>
                </c:pt>
                <c:pt idx="19">
                  <c:v>10.95</c:v>
                </c:pt>
                <c:pt idx="20">
                  <c:v>11.0</c:v>
                </c:pt>
                <c:pt idx="21">
                  <c:v>11.05</c:v>
                </c:pt>
                <c:pt idx="22">
                  <c:v>11.1</c:v>
                </c:pt>
                <c:pt idx="23">
                  <c:v>11.15</c:v>
                </c:pt>
                <c:pt idx="24">
                  <c:v>11.2</c:v>
                </c:pt>
                <c:pt idx="25">
                  <c:v>11.25</c:v>
                </c:pt>
                <c:pt idx="26">
                  <c:v>11.3</c:v>
                </c:pt>
                <c:pt idx="27">
                  <c:v>11.35</c:v>
                </c:pt>
                <c:pt idx="28">
                  <c:v>11.4</c:v>
                </c:pt>
                <c:pt idx="29">
                  <c:v>11.45</c:v>
                </c:pt>
                <c:pt idx="30">
                  <c:v>11.5</c:v>
                </c:pt>
                <c:pt idx="31">
                  <c:v>11.55</c:v>
                </c:pt>
                <c:pt idx="32">
                  <c:v>11.6</c:v>
                </c:pt>
                <c:pt idx="33">
                  <c:v>11.65</c:v>
                </c:pt>
                <c:pt idx="34">
                  <c:v>11.7</c:v>
                </c:pt>
                <c:pt idx="35">
                  <c:v>11.75</c:v>
                </c:pt>
                <c:pt idx="36">
                  <c:v>11.8</c:v>
                </c:pt>
                <c:pt idx="37">
                  <c:v>11.85</c:v>
                </c:pt>
                <c:pt idx="38">
                  <c:v>11.9</c:v>
                </c:pt>
                <c:pt idx="39">
                  <c:v>11.95</c:v>
                </c:pt>
                <c:pt idx="40">
                  <c:v>12.0</c:v>
                </c:pt>
                <c:pt idx="41">
                  <c:v>12.05</c:v>
                </c:pt>
                <c:pt idx="42">
                  <c:v>12.1</c:v>
                </c:pt>
                <c:pt idx="43">
                  <c:v>12.15</c:v>
                </c:pt>
                <c:pt idx="44">
                  <c:v>12.2</c:v>
                </c:pt>
                <c:pt idx="45">
                  <c:v>12.25</c:v>
                </c:pt>
                <c:pt idx="46">
                  <c:v>12.3</c:v>
                </c:pt>
                <c:pt idx="47">
                  <c:v>12.35</c:v>
                </c:pt>
                <c:pt idx="48">
                  <c:v>12.4</c:v>
                </c:pt>
                <c:pt idx="49">
                  <c:v>12.45</c:v>
                </c:pt>
                <c:pt idx="50">
                  <c:v>12.5</c:v>
                </c:pt>
                <c:pt idx="51">
                  <c:v>12.55</c:v>
                </c:pt>
                <c:pt idx="52">
                  <c:v>12.6</c:v>
                </c:pt>
                <c:pt idx="53">
                  <c:v>12.65</c:v>
                </c:pt>
                <c:pt idx="54">
                  <c:v>12.7</c:v>
                </c:pt>
                <c:pt idx="55">
                  <c:v>12.75</c:v>
                </c:pt>
                <c:pt idx="56">
                  <c:v>12.8</c:v>
                </c:pt>
                <c:pt idx="57">
                  <c:v>12.85</c:v>
                </c:pt>
                <c:pt idx="58">
                  <c:v>12.9</c:v>
                </c:pt>
                <c:pt idx="59">
                  <c:v>12.95</c:v>
                </c:pt>
                <c:pt idx="60">
                  <c:v>13.0</c:v>
                </c:pt>
                <c:pt idx="61">
                  <c:v>13.05</c:v>
                </c:pt>
                <c:pt idx="62">
                  <c:v>13.1</c:v>
                </c:pt>
                <c:pt idx="63">
                  <c:v>13.15</c:v>
                </c:pt>
                <c:pt idx="64">
                  <c:v>13.2</c:v>
                </c:pt>
                <c:pt idx="65">
                  <c:v>13.25</c:v>
                </c:pt>
                <c:pt idx="66">
                  <c:v>13.3</c:v>
                </c:pt>
                <c:pt idx="67">
                  <c:v>13.35</c:v>
                </c:pt>
                <c:pt idx="68">
                  <c:v>13.4</c:v>
                </c:pt>
                <c:pt idx="69">
                  <c:v>13.45</c:v>
                </c:pt>
                <c:pt idx="70">
                  <c:v>13.5</c:v>
                </c:pt>
                <c:pt idx="71">
                  <c:v>13.55</c:v>
                </c:pt>
                <c:pt idx="72">
                  <c:v>13.6</c:v>
                </c:pt>
                <c:pt idx="73">
                  <c:v>13.65</c:v>
                </c:pt>
                <c:pt idx="74">
                  <c:v>13.7</c:v>
                </c:pt>
                <c:pt idx="75">
                  <c:v>13.75</c:v>
                </c:pt>
                <c:pt idx="76">
                  <c:v>13.8</c:v>
                </c:pt>
                <c:pt idx="77">
                  <c:v>13.85</c:v>
                </c:pt>
                <c:pt idx="78">
                  <c:v>13.9</c:v>
                </c:pt>
                <c:pt idx="79">
                  <c:v>13.95</c:v>
                </c:pt>
                <c:pt idx="80">
                  <c:v>14.0</c:v>
                </c:pt>
                <c:pt idx="81">
                  <c:v>14.05</c:v>
                </c:pt>
                <c:pt idx="82">
                  <c:v>14.1</c:v>
                </c:pt>
                <c:pt idx="83">
                  <c:v>14.15</c:v>
                </c:pt>
                <c:pt idx="84">
                  <c:v>14.2</c:v>
                </c:pt>
                <c:pt idx="85">
                  <c:v>14.25</c:v>
                </c:pt>
                <c:pt idx="86">
                  <c:v>14.3</c:v>
                </c:pt>
                <c:pt idx="87">
                  <c:v>14.35</c:v>
                </c:pt>
                <c:pt idx="88">
                  <c:v>14.4</c:v>
                </c:pt>
                <c:pt idx="89">
                  <c:v>14.45</c:v>
                </c:pt>
                <c:pt idx="90">
                  <c:v>14.5</c:v>
                </c:pt>
                <c:pt idx="91">
                  <c:v>14.55</c:v>
                </c:pt>
                <c:pt idx="92">
                  <c:v>14.6</c:v>
                </c:pt>
                <c:pt idx="93">
                  <c:v>14.65</c:v>
                </c:pt>
                <c:pt idx="94">
                  <c:v>14.7</c:v>
                </c:pt>
                <c:pt idx="95">
                  <c:v>14.75</c:v>
                </c:pt>
                <c:pt idx="96">
                  <c:v>14.8</c:v>
                </c:pt>
                <c:pt idx="97">
                  <c:v>14.85</c:v>
                </c:pt>
                <c:pt idx="98">
                  <c:v>14.9</c:v>
                </c:pt>
                <c:pt idx="99">
                  <c:v>14.95</c:v>
                </c:pt>
                <c:pt idx="100">
                  <c:v>15.0</c:v>
                </c:pt>
                <c:pt idx="101">
                  <c:v>15.05</c:v>
                </c:pt>
                <c:pt idx="102">
                  <c:v>15.1</c:v>
                </c:pt>
                <c:pt idx="103">
                  <c:v>15.15</c:v>
                </c:pt>
                <c:pt idx="104">
                  <c:v>15.2</c:v>
                </c:pt>
                <c:pt idx="105">
                  <c:v>15.25</c:v>
                </c:pt>
                <c:pt idx="106">
                  <c:v>15.3</c:v>
                </c:pt>
                <c:pt idx="107">
                  <c:v>15.35</c:v>
                </c:pt>
                <c:pt idx="108">
                  <c:v>15.4</c:v>
                </c:pt>
                <c:pt idx="109">
                  <c:v>15.45</c:v>
                </c:pt>
                <c:pt idx="110">
                  <c:v>15.5</c:v>
                </c:pt>
                <c:pt idx="111">
                  <c:v>15.55</c:v>
                </c:pt>
                <c:pt idx="112">
                  <c:v>15.6</c:v>
                </c:pt>
                <c:pt idx="113">
                  <c:v>15.65</c:v>
                </c:pt>
                <c:pt idx="114">
                  <c:v>15.7</c:v>
                </c:pt>
                <c:pt idx="115">
                  <c:v>15.75</c:v>
                </c:pt>
                <c:pt idx="116">
                  <c:v>15.8</c:v>
                </c:pt>
                <c:pt idx="117">
                  <c:v>15.85</c:v>
                </c:pt>
                <c:pt idx="118">
                  <c:v>15.9</c:v>
                </c:pt>
                <c:pt idx="119">
                  <c:v>15.95</c:v>
                </c:pt>
                <c:pt idx="120">
                  <c:v>16.0</c:v>
                </c:pt>
                <c:pt idx="121">
                  <c:v>16.05</c:v>
                </c:pt>
                <c:pt idx="122">
                  <c:v>16.1</c:v>
                </c:pt>
                <c:pt idx="123">
                  <c:v>16.15</c:v>
                </c:pt>
                <c:pt idx="124">
                  <c:v>16.2</c:v>
                </c:pt>
                <c:pt idx="125">
                  <c:v>16.25</c:v>
                </c:pt>
                <c:pt idx="126">
                  <c:v>16.3</c:v>
                </c:pt>
                <c:pt idx="127">
                  <c:v>16.35</c:v>
                </c:pt>
                <c:pt idx="128">
                  <c:v>16.4</c:v>
                </c:pt>
                <c:pt idx="129">
                  <c:v>16.45</c:v>
                </c:pt>
                <c:pt idx="130">
                  <c:v>16.5</c:v>
                </c:pt>
                <c:pt idx="131">
                  <c:v>16.55</c:v>
                </c:pt>
                <c:pt idx="132">
                  <c:v>16.6</c:v>
                </c:pt>
                <c:pt idx="133">
                  <c:v>16.65</c:v>
                </c:pt>
                <c:pt idx="134">
                  <c:v>16.7</c:v>
                </c:pt>
                <c:pt idx="135">
                  <c:v>16.75</c:v>
                </c:pt>
                <c:pt idx="136">
                  <c:v>16.8</c:v>
                </c:pt>
                <c:pt idx="137">
                  <c:v>16.85</c:v>
                </c:pt>
                <c:pt idx="138">
                  <c:v>16.9</c:v>
                </c:pt>
                <c:pt idx="139">
                  <c:v>16.95</c:v>
                </c:pt>
                <c:pt idx="140">
                  <c:v>17.0</c:v>
                </c:pt>
                <c:pt idx="141">
                  <c:v>17.05</c:v>
                </c:pt>
                <c:pt idx="142">
                  <c:v>17.1</c:v>
                </c:pt>
                <c:pt idx="143">
                  <c:v>17.15</c:v>
                </c:pt>
                <c:pt idx="144">
                  <c:v>17.2</c:v>
                </c:pt>
                <c:pt idx="145">
                  <c:v>17.25</c:v>
                </c:pt>
                <c:pt idx="146">
                  <c:v>17.3</c:v>
                </c:pt>
                <c:pt idx="147">
                  <c:v>17.35</c:v>
                </c:pt>
                <c:pt idx="148">
                  <c:v>17.4</c:v>
                </c:pt>
                <c:pt idx="149">
                  <c:v>17.45</c:v>
                </c:pt>
                <c:pt idx="150">
                  <c:v>17.5</c:v>
                </c:pt>
                <c:pt idx="151">
                  <c:v>17.55</c:v>
                </c:pt>
                <c:pt idx="152">
                  <c:v>17.6</c:v>
                </c:pt>
                <c:pt idx="153">
                  <c:v>17.65</c:v>
                </c:pt>
                <c:pt idx="154">
                  <c:v>17.7</c:v>
                </c:pt>
                <c:pt idx="155">
                  <c:v>17.75</c:v>
                </c:pt>
                <c:pt idx="156">
                  <c:v>17.8</c:v>
                </c:pt>
                <c:pt idx="157">
                  <c:v>17.85</c:v>
                </c:pt>
                <c:pt idx="158">
                  <c:v>17.9</c:v>
                </c:pt>
                <c:pt idx="159">
                  <c:v>17.95</c:v>
                </c:pt>
                <c:pt idx="160">
                  <c:v>18.0</c:v>
                </c:pt>
                <c:pt idx="161">
                  <c:v>18.05</c:v>
                </c:pt>
                <c:pt idx="162">
                  <c:v>18.1</c:v>
                </c:pt>
                <c:pt idx="163">
                  <c:v>18.15</c:v>
                </c:pt>
                <c:pt idx="164">
                  <c:v>18.2</c:v>
                </c:pt>
                <c:pt idx="165">
                  <c:v>18.25</c:v>
                </c:pt>
                <c:pt idx="166">
                  <c:v>18.3</c:v>
                </c:pt>
                <c:pt idx="167">
                  <c:v>18.35</c:v>
                </c:pt>
                <c:pt idx="168">
                  <c:v>18.4</c:v>
                </c:pt>
                <c:pt idx="169">
                  <c:v>18.45</c:v>
                </c:pt>
                <c:pt idx="170">
                  <c:v>18.5</c:v>
                </c:pt>
                <c:pt idx="171">
                  <c:v>18.55</c:v>
                </c:pt>
                <c:pt idx="172">
                  <c:v>18.6</c:v>
                </c:pt>
                <c:pt idx="173">
                  <c:v>18.65</c:v>
                </c:pt>
                <c:pt idx="174">
                  <c:v>18.7</c:v>
                </c:pt>
                <c:pt idx="175">
                  <c:v>18.75</c:v>
                </c:pt>
                <c:pt idx="176">
                  <c:v>18.8</c:v>
                </c:pt>
                <c:pt idx="177">
                  <c:v>18.85</c:v>
                </c:pt>
                <c:pt idx="178">
                  <c:v>18.9</c:v>
                </c:pt>
                <c:pt idx="179">
                  <c:v>18.95</c:v>
                </c:pt>
                <c:pt idx="180">
                  <c:v>19.0</c:v>
                </c:pt>
                <c:pt idx="181">
                  <c:v>19.05</c:v>
                </c:pt>
                <c:pt idx="182">
                  <c:v>19.1</c:v>
                </c:pt>
                <c:pt idx="183">
                  <c:v>19.15</c:v>
                </c:pt>
                <c:pt idx="184">
                  <c:v>19.2</c:v>
                </c:pt>
                <c:pt idx="185">
                  <c:v>19.25</c:v>
                </c:pt>
                <c:pt idx="186">
                  <c:v>19.3</c:v>
                </c:pt>
                <c:pt idx="187">
                  <c:v>19.35</c:v>
                </c:pt>
                <c:pt idx="188">
                  <c:v>19.4</c:v>
                </c:pt>
                <c:pt idx="189">
                  <c:v>19.45</c:v>
                </c:pt>
                <c:pt idx="190">
                  <c:v>19.5</c:v>
                </c:pt>
                <c:pt idx="191">
                  <c:v>19.55</c:v>
                </c:pt>
                <c:pt idx="192">
                  <c:v>19.6</c:v>
                </c:pt>
                <c:pt idx="193">
                  <c:v>19.65</c:v>
                </c:pt>
                <c:pt idx="194">
                  <c:v>19.7</c:v>
                </c:pt>
                <c:pt idx="195">
                  <c:v>19.75</c:v>
                </c:pt>
                <c:pt idx="196">
                  <c:v>19.8</c:v>
                </c:pt>
                <c:pt idx="197">
                  <c:v>19.85</c:v>
                </c:pt>
                <c:pt idx="198">
                  <c:v>19.9</c:v>
                </c:pt>
                <c:pt idx="199">
                  <c:v>19.95</c:v>
                </c:pt>
                <c:pt idx="200">
                  <c:v>20.0</c:v>
                </c:pt>
                <c:pt idx="201">
                  <c:v>20.05</c:v>
                </c:pt>
                <c:pt idx="202">
                  <c:v>20.1</c:v>
                </c:pt>
                <c:pt idx="203">
                  <c:v>20.15</c:v>
                </c:pt>
                <c:pt idx="204">
                  <c:v>20.2</c:v>
                </c:pt>
                <c:pt idx="205">
                  <c:v>20.25</c:v>
                </c:pt>
                <c:pt idx="206">
                  <c:v>20.3</c:v>
                </c:pt>
                <c:pt idx="207">
                  <c:v>20.35</c:v>
                </c:pt>
                <c:pt idx="208">
                  <c:v>20.4</c:v>
                </c:pt>
                <c:pt idx="209">
                  <c:v>20.45</c:v>
                </c:pt>
                <c:pt idx="210">
                  <c:v>20.5</c:v>
                </c:pt>
                <c:pt idx="211">
                  <c:v>20.55</c:v>
                </c:pt>
                <c:pt idx="212">
                  <c:v>20.6</c:v>
                </c:pt>
                <c:pt idx="213">
                  <c:v>20.65</c:v>
                </c:pt>
                <c:pt idx="214">
                  <c:v>20.7</c:v>
                </c:pt>
                <c:pt idx="215">
                  <c:v>20.75</c:v>
                </c:pt>
                <c:pt idx="216">
                  <c:v>20.8</c:v>
                </c:pt>
                <c:pt idx="217">
                  <c:v>20.85</c:v>
                </c:pt>
                <c:pt idx="218">
                  <c:v>20.9</c:v>
                </c:pt>
                <c:pt idx="219">
                  <c:v>20.95</c:v>
                </c:pt>
                <c:pt idx="220">
                  <c:v>21.0</c:v>
                </c:pt>
                <c:pt idx="221">
                  <c:v>21.05</c:v>
                </c:pt>
                <c:pt idx="222">
                  <c:v>21.1</c:v>
                </c:pt>
                <c:pt idx="223">
                  <c:v>21.15</c:v>
                </c:pt>
                <c:pt idx="224">
                  <c:v>21.2</c:v>
                </c:pt>
                <c:pt idx="225">
                  <c:v>21.25</c:v>
                </c:pt>
                <c:pt idx="226">
                  <c:v>21.3</c:v>
                </c:pt>
                <c:pt idx="227">
                  <c:v>21.35</c:v>
                </c:pt>
                <c:pt idx="228">
                  <c:v>21.4</c:v>
                </c:pt>
                <c:pt idx="229">
                  <c:v>21.45</c:v>
                </c:pt>
                <c:pt idx="230">
                  <c:v>21.5</c:v>
                </c:pt>
                <c:pt idx="231">
                  <c:v>21.55</c:v>
                </c:pt>
                <c:pt idx="232">
                  <c:v>21.6</c:v>
                </c:pt>
                <c:pt idx="233">
                  <c:v>21.65</c:v>
                </c:pt>
                <c:pt idx="234">
                  <c:v>21.7</c:v>
                </c:pt>
                <c:pt idx="235">
                  <c:v>21.75</c:v>
                </c:pt>
                <c:pt idx="236">
                  <c:v>21.8</c:v>
                </c:pt>
                <c:pt idx="237">
                  <c:v>21.85</c:v>
                </c:pt>
                <c:pt idx="238">
                  <c:v>21.9</c:v>
                </c:pt>
                <c:pt idx="239">
                  <c:v>21.95</c:v>
                </c:pt>
                <c:pt idx="240">
                  <c:v>22.0</c:v>
                </c:pt>
                <c:pt idx="241">
                  <c:v>22.05</c:v>
                </c:pt>
                <c:pt idx="242">
                  <c:v>22.1</c:v>
                </c:pt>
                <c:pt idx="243">
                  <c:v>22.15</c:v>
                </c:pt>
                <c:pt idx="244">
                  <c:v>22.2</c:v>
                </c:pt>
                <c:pt idx="245">
                  <c:v>22.25</c:v>
                </c:pt>
                <c:pt idx="246">
                  <c:v>22.3</c:v>
                </c:pt>
                <c:pt idx="247">
                  <c:v>22.35</c:v>
                </c:pt>
                <c:pt idx="248">
                  <c:v>22.4</c:v>
                </c:pt>
                <c:pt idx="249">
                  <c:v>22.45</c:v>
                </c:pt>
                <c:pt idx="250">
                  <c:v>22.5</c:v>
                </c:pt>
                <c:pt idx="251">
                  <c:v>22.55</c:v>
                </c:pt>
                <c:pt idx="252">
                  <c:v>22.6</c:v>
                </c:pt>
                <c:pt idx="253">
                  <c:v>22.65</c:v>
                </c:pt>
                <c:pt idx="254">
                  <c:v>22.7</c:v>
                </c:pt>
                <c:pt idx="255">
                  <c:v>22.75</c:v>
                </c:pt>
                <c:pt idx="256">
                  <c:v>22.8</c:v>
                </c:pt>
                <c:pt idx="257">
                  <c:v>22.85</c:v>
                </c:pt>
                <c:pt idx="258">
                  <c:v>22.9</c:v>
                </c:pt>
                <c:pt idx="259">
                  <c:v>22.95</c:v>
                </c:pt>
                <c:pt idx="260">
                  <c:v>23.0</c:v>
                </c:pt>
                <c:pt idx="261">
                  <c:v>23.05</c:v>
                </c:pt>
                <c:pt idx="262">
                  <c:v>23.1</c:v>
                </c:pt>
                <c:pt idx="263">
                  <c:v>23.15</c:v>
                </c:pt>
                <c:pt idx="264">
                  <c:v>23.2</c:v>
                </c:pt>
                <c:pt idx="265">
                  <c:v>23.25</c:v>
                </c:pt>
                <c:pt idx="266">
                  <c:v>23.3</c:v>
                </c:pt>
                <c:pt idx="267">
                  <c:v>23.35</c:v>
                </c:pt>
                <c:pt idx="268">
                  <c:v>23.4</c:v>
                </c:pt>
                <c:pt idx="269">
                  <c:v>23.45</c:v>
                </c:pt>
                <c:pt idx="270">
                  <c:v>23.5</c:v>
                </c:pt>
                <c:pt idx="271">
                  <c:v>23.55</c:v>
                </c:pt>
                <c:pt idx="272">
                  <c:v>23.6</c:v>
                </c:pt>
                <c:pt idx="273">
                  <c:v>23.65</c:v>
                </c:pt>
                <c:pt idx="274">
                  <c:v>23.7</c:v>
                </c:pt>
                <c:pt idx="275">
                  <c:v>23.75</c:v>
                </c:pt>
                <c:pt idx="276">
                  <c:v>23.8</c:v>
                </c:pt>
                <c:pt idx="277">
                  <c:v>23.85</c:v>
                </c:pt>
                <c:pt idx="278">
                  <c:v>23.9</c:v>
                </c:pt>
                <c:pt idx="279">
                  <c:v>23.95</c:v>
                </c:pt>
                <c:pt idx="280">
                  <c:v>24.0</c:v>
                </c:pt>
                <c:pt idx="281">
                  <c:v>24.05</c:v>
                </c:pt>
                <c:pt idx="282">
                  <c:v>24.1</c:v>
                </c:pt>
                <c:pt idx="283">
                  <c:v>24.15</c:v>
                </c:pt>
                <c:pt idx="284">
                  <c:v>24.2</c:v>
                </c:pt>
                <c:pt idx="285">
                  <c:v>24.25</c:v>
                </c:pt>
                <c:pt idx="286">
                  <c:v>24.3</c:v>
                </c:pt>
                <c:pt idx="287">
                  <c:v>24.35</c:v>
                </c:pt>
                <c:pt idx="288">
                  <c:v>24.4</c:v>
                </c:pt>
                <c:pt idx="289">
                  <c:v>24.45</c:v>
                </c:pt>
                <c:pt idx="290">
                  <c:v>24.5</c:v>
                </c:pt>
                <c:pt idx="291">
                  <c:v>24.55</c:v>
                </c:pt>
                <c:pt idx="292">
                  <c:v>24.6</c:v>
                </c:pt>
                <c:pt idx="293">
                  <c:v>24.65</c:v>
                </c:pt>
                <c:pt idx="294">
                  <c:v>24.7</c:v>
                </c:pt>
                <c:pt idx="295">
                  <c:v>24.75</c:v>
                </c:pt>
                <c:pt idx="296">
                  <c:v>24.8</c:v>
                </c:pt>
                <c:pt idx="297">
                  <c:v>24.85</c:v>
                </c:pt>
                <c:pt idx="298">
                  <c:v>24.9</c:v>
                </c:pt>
                <c:pt idx="299">
                  <c:v>24.95</c:v>
                </c:pt>
                <c:pt idx="300">
                  <c:v>25.0</c:v>
                </c:pt>
                <c:pt idx="301">
                  <c:v>25.05</c:v>
                </c:pt>
                <c:pt idx="302">
                  <c:v>25.1</c:v>
                </c:pt>
                <c:pt idx="303">
                  <c:v>25.15</c:v>
                </c:pt>
                <c:pt idx="304">
                  <c:v>25.2</c:v>
                </c:pt>
                <c:pt idx="305">
                  <c:v>25.25</c:v>
                </c:pt>
                <c:pt idx="306">
                  <c:v>25.3</c:v>
                </c:pt>
                <c:pt idx="307">
                  <c:v>25.35</c:v>
                </c:pt>
                <c:pt idx="308">
                  <c:v>25.4</c:v>
                </c:pt>
                <c:pt idx="309">
                  <c:v>25.45</c:v>
                </c:pt>
                <c:pt idx="310">
                  <c:v>25.5</c:v>
                </c:pt>
                <c:pt idx="311">
                  <c:v>25.55</c:v>
                </c:pt>
                <c:pt idx="312">
                  <c:v>25.6</c:v>
                </c:pt>
                <c:pt idx="313">
                  <c:v>25.65</c:v>
                </c:pt>
                <c:pt idx="314">
                  <c:v>25.7</c:v>
                </c:pt>
                <c:pt idx="315">
                  <c:v>25.75</c:v>
                </c:pt>
                <c:pt idx="316">
                  <c:v>25.8</c:v>
                </c:pt>
                <c:pt idx="317">
                  <c:v>25.85</c:v>
                </c:pt>
                <c:pt idx="318">
                  <c:v>25.9</c:v>
                </c:pt>
                <c:pt idx="319">
                  <c:v>25.95</c:v>
                </c:pt>
                <c:pt idx="320">
                  <c:v>26.0</c:v>
                </c:pt>
                <c:pt idx="321">
                  <c:v>26.05</c:v>
                </c:pt>
                <c:pt idx="322">
                  <c:v>26.1</c:v>
                </c:pt>
                <c:pt idx="323">
                  <c:v>26.15</c:v>
                </c:pt>
                <c:pt idx="324">
                  <c:v>26.2</c:v>
                </c:pt>
                <c:pt idx="325">
                  <c:v>26.25</c:v>
                </c:pt>
                <c:pt idx="326">
                  <c:v>26.3</c:v>
                </c:pt>
                <c:pt idx="327">
                  <c:v>26.35</c:v>
                </c:pt>
                <c:pt idx="328">
                  <c:v>26.4</c:v>
                </c:pt>
                <c:pt idx="329">
                  <c:v>26.45</c:v>
                </c:pt>
                <c:pt idx="330">
                  <c:v>26.5</c:v>
                </c:pt>
                <c:pt idx="331">
                  <c:v>26.55</c:v>
                </c:pt>
                <c:pt idx="332">
                  <c:v>26.6</c:v>
                </c:pt>
                <c:pt idx="333">
                  <c:v>26.65</c:v>
                </c:pt>
                <c:pt idx="334">
                  <c:v>26.7</c:v>
                </c:pt>
                <c:pt idx="335">
                  <c:v>26.75</c:v>
                </c:pt>
                <c:pt idx="336">
                  <c:v>26.8</c:v>
                </c:pt>
                <c:pt idx="337">
                  <c:v>26.85</c:v>
                </c:pt>
                <c:pt idx="338">
                  <c:v>26.9</c:v>
                </c:pt>
                <c:pt idx="339">
                  <c:v>26.95</c:v>
                </c:pt>
                <c:pt idx="340">
                  <c:v>27.0</c:v>
                </c:pt>
                <c:pt idx="341">
                  <c:v>27.05</c:v>
                </c:pt>
                <c:pt idx="342">
                  <c:v>27.1</c:v>
                </c:pt>
                <c:pt idx="343">
                  <c:v>27.15</c:v>
                </c:pt>
                <c:pt idx="344">
                  <c:v>27.2</c:v>
                </c:pt>
                <c:pt idx="345">
                  <c:v>27.25</c:v>
                </c:pt>
                <c:pt idx="346">
                  <c:v>27.3</c:v>
                </c:pt>
                <c:pt idx="347">
                  <c:v>27.35</c:v>
                </c:pt>
                <c:pt idx="348">
                  <c:v>27.4</c:v>
                </c:pt>
                <c:pt idx="349">
                  <c:v>27.45</c:v>
                </c:pt>
                <c:pt idx="350">
                  <c:v>27.5</c:v>
                </c:pt>
                <c:pt idx="351">
                  <c:v>27.55</c:v>
                </c:pt>
                <c:pt idx="352">
                  <c:v>27.6</c:v>
                </c:pt>
                <c:pt idx="353">
                  <c:v>27.65</c:v>
                </c:pt>
                <c:pt idx="354">
                  <c:v>27.7</c:v>
                </c:pt>
                <c:pt idx="355">
                  <c:v>27.75</c:v>
                </c:pt>
                <c:pt idx="356">
                  <c:v>27.8</c:v>
                </c:pt>
                <c:pt idx="357">
                  <c:v>27.85</c:v>
                </c:pt>
                <c:pt idx="358">
                  <c:v>27.9</c:v>
                </c:pt>
                <c:pt idx="359">
                  <c:v>27.95</c:v>
                </c:pt>
                <c:pt idx="360">
                  <c:v>28.0</c:v>
                </c:pt>
                <c:pt idx="361">
                  <c:v>28.05</c:v>
                </c:pt>
                <c:pt idx="362">
                  <c:v>28.1</c:v>
                </c:pt>
                <c:pt idx="363">
                  <c:v>28.15</c:v>
                </c:pt>
                <c:pt idx="364">
                  <c:v>28.2</c:v>
                </c:pt>
                <c:pt idx="365">
                  <c:v>28.25</c:v>
                </c:pt>
                <c:pt idx="366">
                  <c:v>28.3</c:v>
                </c:pt>
                <c:pt idx="367">
                  <c:v>28.35</c:v>
                </c:pt>
                <c:pt idx="368">
                  <c:v>28.4</c:v>
                </c:pt>
                <c:pt idx="369">
                  <c:v>28.45</c:v>
                </c:pt>
                <c:pt idx="370">
                  <c:v>28.5</c:v>
                </c:pt>
                <c:pt idx="371">
                  <c:v>28.55</c:v>
                </c:pt>
                <c:pt idx="372">
                  <c:v>28.6</c:v>
                </c:pt>
                <c:pt idx="373">
                  <c:v>28.65</c:v>
                </c:pt>
                <c:pt idx="374">
                  <c:v>28.7</c:v>
                </c:pt>
                <c:pt idx="375">
                  <c:v>28.75</c:v>
                </c:pt>
                <c:pt idx="376">
                  <c:v>28.8</c:v>
                </c:pt>
                <c:pt idx="377">
                  <c:v>28.85</c:v>
                </c:pt>
                <c:pt idx="378">
                  <c:v>28.9</c:v>
                </c:pt>
                <c:pt idx="379">
                  <c:v>28.95</c:v>
                </c:pt>
                <c:pt idx="380">
                  <c:v>29.0</c:v>
                </c:pt>
                <c:pt idx="381">
                  <c:v>29.05</c:v>
                </c:pt>
                <c:pt idx="382">
                  <c:v>29.1</c:v>
                </c:pt>
                <c:pt idx="383">
                  <c:v>29.15</c:v>
                </c:pt>
                <c:pt idx="384">
                  <c:v>29.2</c:v>
                </c:pt>
                <c:pt idx="385">
                  <c:v>29.25</c:v>
                </c:pt>
                <c:pt idx="386">
                  <c:v>29.3</c:v>
                </c:pt>
                <c:pt idx="387">
                  <c:v>29.35</c:v>
                </c:pt>
                <c:pt idx="388">
                  <c:v>29.4</c:v>
                </c:pt>
                <c:pt idx="389">
                  <c:v>29.45</c:v>
                </c:pt>
                <c:pt idx="390">
                  <c:v>29.5</c:v>
                </c:pt>
                <c:pt idx="391">
                  <c:v>29.55</c:v>
                </c:pt>
                <c:pt idx="392">
                  <c:v>29.6</c:v>
                </c:pt>
                <c:pt idx="393">
                  <c:v>29.65</c:v>
                </c:pt>
                <c:pt idx="394">
                  <c:v>29.7</c:v>
                </c:pt>
                <c:pt idx="395">
                  <c:v>29.75</c:v>
                </c:pt>
                <c:pt idx="396">
                  <c:v>29.8</c:v>
                </c:pt>
                <c:pt idx="397">
                  <c:v>29.85</c:v>
                </c:pt>
                <c:pt idx="398">
                  <c:v>29.9</c:v>
                </c:pt>
                <c:pt idx="399">
                  <c:v>29.95</c:v>
                </c:pt>
                <c:pt idx="400">
                  <c:v>30.0</c:v>
                </c:pt>
                <c:pt idx="401">
                  <c:v>30.05</c:v>
                </c:pt>
                <c:pt idx="402">
                  <c:v>30.1</c:v>
                </c:pt>
                <c:pt idx="403">
                  <c:v>30.15</c:v>
                </c:pt>
                <c:pt idx="404">
                  <c:v>30.2</c:v>
                </c:pt>
                <c:pt idx="405">
                  <c:v>30.25</c:v>
                </c:pt>
                <c:pt idx="406">
                  <c:v>30.3</c:v>
                </c:pt>
                <c:pt idx="407">
                  <c:v>30.35</c:v>
                </c:pt>
                <c:pt idx="408">
                  <c:v>30.4</c:v>
                </c:pt>
                <c:pt idx="409">
                  <c:v>30.45</c:v>
                </c:pt>
                <c:pt idx="410">
                  <c:v>30.5</c:v>
                </c:pt>
                <c:pt idx="411">
                  <c:v>30.55</c:v>
                </c:pt>
                <c:pt idx="412">
                  <c:v>30.6</c:v>
                </c:pt>
                <c:pt idx="413">
                  <c:v>30.65</c:v>
                </c:pt>
                <c:pt idx="414">
                  <c:v>30.7</c:v>
                </c:pt>
                <c:pt idx="415">
                  <c:v>30.75</c:v>
                </c:pt>
                <c:pt idx="416">
                  <c:v>30.8</c:v>
                </c:pt>
                <c:pt idx="417">
                  <c:v>30.85</c:v>
                </c:pt>
                <c:pt idx="418">
                  <c:v>30.9</c:v>
                </c:pt>
                <c:pt idx="419">
                  <c:v>30.95</c:v>
                </c:pt>
                <c:pt idx="420">
                  <c:v>31.0</c:v>
                </c:pt>
                <c:pt idx="421">
                  <c:v>31.05</c:v>
                </c:pt>
                <c:pt idx="422">
                  <c:v>31.1</c:v>
                </c:pt>
                <c:pt idx="423">
                  <c:v>31.15</c:v>
                </c:pt>
                <c:pt idx="424">
                  <c:v>31.2</c:v>
                </c:pt>
                <c:pt idx="425">
                  <c:v>31.25</c:v>
                </c:pt>
                <c:pt idx="426">
                  <c:v>31.3</c:v>
                </c:pt>
                <c:pt idx="427">
                  <c:v>31.35</c:v>
                </c:pt>
                <c:pt idx="428">
                  <c:v>31.4</c:v>
                </c:pt>
                <c:pt idx="429">
                  <c:v>31.45</c:v>
                </c:pt>
                <c:pt idx="430">
                  <c:v>31.5</c:v>
                </c:pt>
                <c:pt idx="431">
                  <c:v>31.55</c:v>
                </c:pt>
                <c:pt idx="432">
                  <c:v>31.6</c:v>
                </c:pt>
                <c:pt idx="433">
                  <c:v>31.65</c:v>
                </c:pt>
                <c:pt idx="434">
                  <c:v>31.7</c:v>
                </c:pt>
                <c:pt idx="435">
                  <c:v>31.75</c:v>
                </c:pt>
                <c:pt idx="436">
                  <c:v>31.8</c:v>
                </c:pt>
                <c:pt idx="437">
                  <c:v>31.85</c:v>
                </c:pt>
                <c:pt idx="438">
                  <c:v>31.9</c:v>
                </c:pt>
                <c:pt idx="439">
                  <c:v>31.95</c:v>
                </c:pt>
                <c:pt idx="440">
                  <c:v>32.0</c:v>
                </c:pt>
                <c:pt idx="441">
                  <c:v>32.05</c:v>
                </c:pt>
                <c:pt idx="442">
                  <c:v>32.1</c:v>
                </c:pt>
                <c:pt idx="443">
                  <c:v>32.15</c:v>
                </c:pt>
                <c:pt idx="444">
                  <c:v>32.2</c:v>
                </c:pt>
                <c:pt idx="445">
                  <c:v>32.25</c:v>
                </c:pt>
                <c:pt idx="446">
                  <c:v>32.30000000000001</c:v>
                </c:pt>
                <c:pt idx="447">
                  <c:v>32.35</c:v>
                </c:pt>
                <c:pt idx="448">
                  <c:v>32.4</c:v>
                </c:pt>
                <c:pt idx="449">
                  <c:v>32.45</c:v>
                </c:pt>
                <c:pt idx="450">
                  <c:v>32.5</c:v>
                </c:pt>
                <c:pt idx="451">
                  <c:v>32.55</c:v>
                </c:pt>
                <c:pt idx="452">
                  <c:v>32.6</c:v>
                </c:pt>
                <c:pt idx="453">
                  <c:v>32.65</c:v>
                </c:pt>
                <c:pt idx="454">
                  <c:v>32.7</c:v>
                </c:pt>
                <c:pt idx="455">
                  <c:v>32.75</c:v>
                </c:pt>
                <c:pt idx="456">
                  <c:v>32.80000000000001</c:v>
                </c:pt>
                <c:pt idx="457">
                  <c:v>32.85</c:v>
                </c:pt>
                <c:pt idx="458">
                  <c:v>32.9</c:v>
                </c:pt>
                <c:pt idx="459">
                  <c:v>32.95</c:v>
                </c:pt>
                <c:pt idx="460">
                  <c:v>33.0</c:v>
                </c:pt>
                <c:pt idx="461">
                  <c:v>33.05</c:v>
                </c:pt>
                <c:pt idx="462">
                  <c:v>33.1</c:v>
                </c:pt>
                <c:pt idx="463">
                  <c:v>33.15</c:v>
                </c:pt>
                <c:pt idx="464">
                  <c:v>33.2</c:v>
                </c:pt>
                <c:pt idx="465">
                  <c:v>33.25</c:v>
                </c:pt>
                <c:pt idx="466">
                  <c:v>33.30000000000001</c:v>
                </c:pt>
                <c:pt idx="467">
                  <c:v>33.35</c:v>
                </c:pt>
                <c:pt idx="468">
                  <c:v>33.4</c:v>
                </c:pt>
                <c:pt idx="469">
                  <c:v>33.45</c:v>
                </c:pt>
                <c:pt idx="470">
                  <c:v>33.5</c:v>
                </c:pt>
                <c:pt idx="471">
                  <c:v>33.55</c:v>
                </c:pt>
                <c:pt idx="472">
                  <c:v>33.6</c:v>
                </c:pt>
                <c:pt idx="473">
                  <c:v>33.65</c:v>
                </c:pt>
                <c:pt idx="474">
                  <c:v>33.7</c:v>
                </c:pt>
                <c:pt idx="475">
                  <c:v>33.75</c:v>
                </c:pt>
                <c:pt idx="476">
                  <c:v>33.80000000000001</c:v>
                </c:pt>
                <c:pt idx="477">
                  <c:v>33.85</c:v>
                </c:pt>
                <c:pt idx="478">
                  <c:v>33.9</c:v>
                </c:pt>
                <c:pt idx="479">
                  <c:v>33.95</c:v>
                </c:pt>
                <c:pt idx="480">
                  <c:v>34.0</c:v>
                </c:pt>
                <c:pt idx="481">
                  <c:v>34.05</c:v>
                </c:pt>
                <c:pt idx="482">
                  <c:v>34.1</c:v>
                </c:pt>
                <c:pt idx="483">
                  <c:v>34.15</c:v>
                </c:pt>
                <c:pt idx="484">
                  <c:v>34.2</c:v>
                </c:pt>
                <c:pt idx="485">
                  <c:v>34.25</c:v>
                </c:pt>
                <c:pt idx="486">
                  <c:v>34.30000000000001</c:v>
                </c:pt>
                <c:pt idx="487">
                  <c:v>34.35</c:v>
                </c:pt>
                <c:pt idx="488">
                  <c:v>34.4</c:v>
                </c:pt>
                <c:pt idx="489">
                  <c:v>34.45</c:v>
                </c:pt>
                <c:pt idx="490">
                  <c:v>34.5</c:v>
                </c:pt>
                <c:pt idx="491">
                  <c:v>34.55</c:v>
                </c:pt>
                <c:pt idx="492">
                  <c:v>34.6</c:v>
                </c:pt>
                <c:pt idx="493">
                  <c:v>34.65</c:v>
                </c:pt>
                <c:pt idx="494">
                  <c:v>34.7</c:v>
                </c:pt>
                <c:pt idx="495">
                  <c:v>34.75</c:v>
                </c:pt>
                <c:pt idx="496">
                  <c:v>34.80000000000001</c:v>
                </c:pt>
                <c:pt idx="497">
                  <c:v>34.85</c:v>
                </c:pt>
                <c:pt idx="498">
                  <c:v>34.9</c:v>
                </c:pt>
                <c:pt idx="499">
                  <c:v>34.95</c:v>
                </c:pt>
                <c:pt idx="500">
                  <c:v>35.0</c:v>
                </c:pt>
                <c:pt idx="501">
                  <c:v>35.05</c:v>
                </c:pt>
                <c:pt idx="502">
                  <c:v>35.1</c:v>
                </c:pt>
                <c:pt idx="503">
                  <c:v>35.15</c:v>
                </c:pt>
                <c:pt idx="504">
                  <c:v>35.2</c:v>
                </c:pt>
                <c:pt idx="505">
                  <c:v>35.25</c:v>
                </c:pt>
                <c:pt idx="506">
                  <c:v>35.30000000000001</c:v>
                </c:pt>
                <c:pt idx="507">
                  <c:v>35.35</c:v>
                </c:pt>
                <c:pt idx="508">
                  <c:v>35.4</c:v>
                </c:pt>
                <c:pt idx="509">
                  <c:v>35.45</c:v>
                </c:pt>
                <c:pt idx="510">
                  <c:v>35.5</c:v>
                </c:pt>
                <c:pt idx="511">
                  <c:v>35.55</c:v>
                </c:pt>
                <c:pt idx="512">
                  <c:v>35.6</c:v>
                </c:pt>
                <c:pt idx="513">
                  <c:v>35.65</c:v>
                </c:pt>
                <c:pt idx="514">
                  <c:v>35.7</c:v>
                </c:pt>
                <c:pt idx="515">
                  <c:v>35.75</c:v>
                </c:pt>
                <c:pt idx="516">
                  <c:v>35.80000000000001</c:v>
                </c:pt>
                <c:pt idx="517">
                  <c:v>35.85</c:v>
                </c:pt>
                <c:pt idx="518">
                  <c:v>35.9</c:v>
                </c:pt>
                <c:pt idx="519">
                  <c:v>35.95</c:v>
                </c:pt>
                <c:pt idx="520">
                  <c:v>36.0</c:v>
                </c:pt>
                <c:pt idx="521">
                  <c:v>36.05</c:v>
                </c:pt>
                <c:pt idx="522">
                  <c:v>36.1</c:v>
                </c:pt>
                <c:pt idx="523">
                  <c:v>36.15</c:v>
                </c:pt>
                <c:pt idx="524">
                  <c:v>36.2</c:v>
                </c:pt>
                <c:pt idx="525">
                  <c:v>36.25</c:v>
                </c:pt>
                <c:pt idx="526">
                  <c:v>36.30000000000001</c:v>
                </c:pt>
                <c:pt idx="527">
                  <c:v>36.35</c:v>
                </c:pt>
                <c:pt idx="528">
                  <c:v>36.4</c:v>
                </c:pt>
                <c:pt idx="529">
                  <c:v>36.45</c:v>
                </c:pt>
                <c:pt idx="530">
                  <c:v>36.5</c:v>
                </c:pt>
                <c:pt idx="531">
                  <c:v>36.55</c:v>
                </c:pt>
                <c:pt idx="532">
                  <c:v>36.6</c:v>
                </c:pt>
                <c:pt idx="533">
                  <c:v>36.65</c:v>
                </c:pt>
                <c:pt idx="534">
                  <c:v>36.7</c:v>
                </c:pt>
                <c:pt idx="535">
                  <c:v>36.75</c:v>
                </c:pt>
                <c:pt idx="536">
                  <c:v>36.80000000000001</c:v>
                </c:pt>
                <c:pt idx="537">
                  <c:v>36.85</c:v>
                </c:pt>
                <c:pt idx="538">
                  <c:v>36.9</c:v>
                </c:pt>
                <c:pt idx="539">
                  <c:v>36.95</c:v>
                </c:pt>
                <c:pt idx="540">
                  <c:v>37.0</c:v>
                </c:pt>
                <c:pt idx="541">
                  <c:v>37.05</c:v>
                </c:pt>
                <c:pt idx="542">
                  <c:v>37.1</c:v>
                </c:pt>
                <c:pt idx="543">
                  <c:v>37.15</c:v>
                </c:pt>
                <c:pt idx="544">
                  <c:v>37.2</c:v>
                </c:pt>
                <c:pt idx="545">
                  <c:v>37.25</c:v>
                </c:pt>
                <c:pt idx="546">
                  <c:v>37.30000000000001</c:v>
                </c:pt>
                <c:pt idx="547">
                  <c:v>37.35</c:v>
                </c:pt>
                <c:pt idx="548">
                  <c:v>37.4</c:v>
                </c:pt>
                <c:pt idx="549">
                  <c:v>37.45</c:v>
                </c:pt>
                <c:pt idx="550">
                  <c:v>37.5</c:v>
                </c:pt>
                <c:pt idx="551">
                  <c:v>37.55</c:v>
                </c:pt>
                <c:pt idx="552">
                  <c:v>37.6</c:v>
                </c:pt>
                <c:pt idx="553">
                  <c:v>37.65</c:v>
                </c:pt>
                <c:pt idx="554">
                  <c:v>37.7</c:v>
                </c:pt>
                <c:pt idx="555">
                  <c:v>37.75</c:v>
                </c:pt>
                <c:pt idx="556">
                  <c:v>37.80000000000001</c:v>
                </c:pt>
                <c:pt idx="557">
                  <c:v>37.85</c:v>
                </c:pt>
                <c:pt idx="558">
                  <c:v>37.9</c:v>
                </c:pt>
                <c:pt idx="559">
                  <c:v>37.95</c:v>
                </c:pt>
                <c:pt idx="560">
                  <c:v>38.0</c:v>
                </c:pt>
                <c:pt idx="561">
                  <c:v>38.05</c:v>
                </c:pt>
                <c:pt idx="562">
                  <c:v>38.1</c:v>
                </c:pt>
                <c:pt idx="563">
                  <c:v>38.15</c:v>
                </c:pt>
                <c:pt idx="564">
                  <c:v>38.2</c:v>
                </c:pt>
                <c:pt idx="565">
                  <c:v>38.25</c:v>
                </c:pt>
                <c:pt idx="566">
                  <c:v>38.30000000000001</c:v>
                </c:pt>
                <c:pt idx="567">
                  <c:v>38.35</c:v>
                </c:pt>
                <c:pt idx="568">
                  <c:v>38.4</c:v>
                </c:pt>
                <c:pt idx="569">
                  <c:v>38.45</c:v>
                </c:pt>
                <c:pt idx="570">
                  <c:v>38.5</c:v>
                </c:pt>
                <c:pt idx="571">
                  <c:v>38.55</c:v>
                </c:pt>
                <c:pt idx="572">
                  <c:v>38.6</c:v>
                </c:pt>
                <c:pt idx="573">
                  <c:v>38.65</c:v>
                </c:pt>
                <c:pt idx="574">
                  <c:v>38.7</c:v>
                </c:pt>
                <c:pt idx="575">
                  <c:v>38.75</c:v>
                </c:pt>
                <c:pt idx="576">
                  <c:v>38.80000000000001</c:v>
                </c:pt>
                <c:pt idx="577">
                  <c:v>38.85</c:v>
                </c:pt>
                <c:pt idx="578">
                  <c:v>38.9</c:v>
                </c:pt>
                <c:pt idx="579">
                  <c:v>38.95</c:v>
                </c:pt>
                <c:pt idx="580">
                  <c:v>39.0</c:v>
                </c:pt>
                <c:pt idx="581">
                  <c:v>39.05</c:v>
                </c:pt>
                <c:pt idx="582">
                  <c:v>39.1</c:v>
                </c:pt>
                <c:pt idx="583">
                  <c:v>39.15</c:v>
                </c:pt>
                <c:pt idx="584">
                  <c:v>39.2</c:v>
                </c:pt>
                <c:pt idx="585">
                  <c:v>39.25</c:v>
                </c:pt>
                <c:pt idx="586">
                  <c:v>39.30000000000001</c:v>
                </c:pt>
                <c:pt idx="587">
                  <c:v>39.35</c:v>
                </c:pt>
                <c:pt idx="588">
                  <c:v>39.4</c:v>
                </c:pt>
                <c:pt idx="589">
                  <c:v>39.45</c:v>
                </c:pt>
                <c:pt idx="590">
                  <c:v>39.5</c:v>
                </c:pt>
                <c:pt idx="591">
                  <c:v>39.55</c:v>
                </c:pt>
                <c:pt idx="592">
                  <c:v>39.6</c:v>
                </c:pt>
                <c:pt idx="593">
                  <c:v>39.65</c:v>
                </c:pt>
                <c:pt idx="594">
                  <c:v>39.7</c:v>
                </c:pt>
                <c:pt idx="595">
                  <c:v>39.75</c:v>
                </c:pt>
                <c:pt idx="596">
                  <c:v>39.80000000000001</c:v>
                </c:pt>
                <c:pt idx="597">
                  <c:v>39.85</c:v>
                </c:pt>
                <c:pt idx="598">
                  <c:v>39.9</c:v>
                </c:pt>
                <c:pt idx="599">
                  <c:v>39.95</c:v>
                </c:pt>
                <c:pt idx="600">
                  <c:v>40.0</c:v>
                </c:pt>
                <c:pt idx="601">
                  <c:v>40.05</c:v>
                </c:pt>
                <c:pt idx="602">
                  <c:v>40.1</c:v>
                </c:pt>
                <c:pt idx="603">
                  <c:v>40.15</c:v>
                </c:pt>
                <c:pt idx="604">
                  <c:v>40.2</c:v>
                </c:pt>
                <c:pt idx="605">
                  <c:v>40.25</c:v>
                </c:pt>
                <c:pt idx="606">
                  <c:v>40.30000000000001</c:v>
                </c:pt>
                <c:pt idx="607">
                  <c:v>40.35</c:v>
                </c:pt>
                <c:pt idx="608">
                  <c:v>40.4</c:v>
                </c:pt>
                <c:pt idx="609">
                  <c:v>40.45</c:v>
                </c:pt>
                <c:pt idx="610">
                  <c:v>40.5</c:v>
                </c:pt>
                <c:pt idx="611">
                  <c:v>40.55</c:v>
                </c:pt>
                <c:pt idx="612">
                  <c:v>40.6</c:v>
                </c:pt>
                <c:pt idx="613">
                  <c:v>40.65</c:v>
                </c:pt>
                <c:pt idx="614">
                  <c:v>40.7</c:v>
                </c:pt>
                <c:pt idx="615">
                  <c:v>40.75</c:v>
                </c:pt>
                <c:pt idx="616">
                  <c:v>40.80000000000001</c:v>
                </c:pt>
                <c:pt idx="617">
                  <c:v>40.85</c:v>
                </c:pt>
                <c:pt idx="618">
                  <c:v>40.9</c:v>
                </c:pt>
                <c:pt idx="619">
                  <c:v>40.95</c:v>
                </c:pt>
                <c:pt idx="620">
                  <c:v>41.0</c:v>
                </c:pt>
                <c:pt idx="621">
                  <c:v>41.05</c:v>
                </c:pt>
                <c:pt idx="622">
                  <c:v>41.1</c:v>
                </c:pt>
                <c:pt idx="623">
                  <c:v>41.15</c:v>
                </c:pt>
                <c:pt idx="624">
                  <c:v>41.2</c:v>
                </c:pt>
                <c:pt idx="625">
                  <c:v>41.25</c:v>
                </c:pt>
                <c:pt idx="626">
                  <c:v>41.3</c:v>
                </c:pt>
                <c:pt idx="627">
                  <c:v>41.35</c:v>
                </c:pt>
                <c:pt idx="628">
                  <c:v>41.4</c:v>
                </c:pt>
                <c:pt idx="629">
                  <c:v>41.45</c:v>
                </c:pt>
                <c:pt idx="630">
                  <c:v>41.5</c:v>
                </c:pt>
                <c:pt idx="631">
                  <c:v>41.55</c:v>
                </c:pt>
                <c:pt idx="632">
                  <c:v>41.6</c:v>
                </c:pt>
                <c:pt idx="633">
                  <c:v>41.65</c:v>
                </c:pt>
                <c:pt idx="634">
                  <c:v>41.7</c:v>
                </c:pt>
                <c:pt idx="635">
                  <c:v>41.75</c:v>
                </c:pt>
                <c:pt idx="636">
                  <c:v>41.8</c:v>
                </c:pt>
                <c:pt idx="637">
                  <c:v>41.85</c:v>
                </c:pt>
                <c:pt idx="638">
                  <c:v>41.9</c:v>
                </c:pt>
                <c:pt idx="639">
                  <c:v>41.95</c:v>
                </c:pt>
                <c:pt idx="640">
                  <c:v>42.0</c:v>
                </c:pt>
                <c:pt idx="641">
                  <c:v>42.05</c:v>
                </c:pt>
                <c:pt idx="642">
                  <c:v>42.1</c:v>
                </c:pt>
                <c:pt idx="643">
                  <c:v>42.15</c:v>
                </c:pt>
                <c:pt idx="644">
                  <c:v>42.2</c:v>
                </c:pt>
                <c:pt idx="645">
                  <c:v>42.25</c:v>
                </c:pt>
                <c:pt idx="646">
                  <c:v>42.3</c:v>
                </c:pt>
                <c:pt idx="647">
                  <c:v>42.35</c:v>
                </c:pt>
                <c:pt idx="648">
                  <c:v>42.4</c:v>
                </c:pt>
                <c:pt idx="649">
                  <c:v>42.45</c:v>
                </c:pt>
                <c:pt idx="650">
                  <c:v>42.5</c:v>
                </c:pt>
                <c:pt idx="651">
                  <c:v>42.55</c:v>
                </c:pt>
                <c:pt idx="652">
                  <c:v>42.6</c:v>
                </c:pt>
                <c:pt idx="653">
                  <c:v>42.65</c:v>
                </c:pt>
                <c:pt idx="654">
                  <c:v>42.7</c:v>
                </c:pt>
                <c:pt idx="655">
                  <c:v>42.75</c:v>
                </c:pt>
                <c:pt idx="656">
                  <c:v>42.8</c:v>
                </c:pt>
                <c:pt idx="657">
                  <c:v>42.85</c:v>
                </c:pt>
                <c:pt idx="658">
                  <c:v>42.9</c:v>
                </c:pt>
                <c:pt idx="659">
                  <c:v>42.95</c:v>
                </c:pt>
                <c:pt idx="660">
                  <c:v>43.0</c:v>
                </c:pt>
                <c:pt idx="661">
                  <c:v>43.05</c:v>
                </c:pt>
                <c:pt idx="662">
                  <c:v>43.1</c:v>
                </c:pt>
                <c:pt idx="663">
                  <c:v>43.15</c:v>
                </c:pt>
                <c:pt idx="664">
                  <c:v>43.2</c:v>
                </c:pt>
                <c:pt idx="665">
                  <c:v>43.25</c:v>
                </c:pt>
                <c:pt idx="666">
                  <c:v>43.3</c:v>
                </c:pt>
                <c:pt idx="667">
                  <c:v>43.35</c:v>
                </c:pt>
                <c:pt idx="668">
                  <c:v>43.4</c:v>
                </c:pt>
                <c:pt idx="669">
                  <c:v>43.45</c:v>
                </c:pt>
                <c:pt idx="670">
                  <c:v>43.5</c:v>
                </c:pt>
                <c:pt idx="671">
                  <c:v>43.55</c:v>
                </c:pt>
                <c:pt idx="672">
                  <c:v>43.6</c:v>
                </c:pt>
                <c:pt idx="673">
                  <c:v>43.65</c:v>
                </c:pt>
                <c:pt idx="674">
                  <c:v>43.7</c:v>
                </c:pt>
                <c:pt idx="675">
                  <c:v>43.75</c:v>
                </c:pt>
                <c:pt idx="676">
                  <c:v>43.8</c:v>
                </c:pt>
                <c:pt idx="677">
                  <c:v>43.85</c:v>
                </c:pt>
                <c:pt idx="678">
                  <c:v>43.9</c:v>
                </c:pt>
                <c:pt idx="679">
                  <c:v>43.95</c:v>
                </c:pt>
                <c:pt idx="680">
                  <c:v>44.0</c:v>
                </c:pt>
                <c:pt idx="681">
                  <c:v>44.05</c:v>
                </c:pt>
                <c:pt idx="682">
                  <c:v>44.1</c:v>
                </c:pt>
                <c:pt idx="683">
                  <c:v>44.15</c:v>
                </c:pt>
                <c:pt idx="684">
                  <c:v>44.2</c:v>
                </c:pt>
                <c:pt idx="685">
                  <c:v>44.25</c:v>
                </c:pt>
                <c:pt idx="686">
                  <c:v>44.3</c:v>
                </c:pt>
                <c:pt idx="687">
                  <c:v>44.35</c:v>
                </c:pt>
                <c:pt idx="688">
                  <c:v>44.4</c:v>
                </c:pt>
                <c:pt idx="689">
                  <c:v>44.45</c:v>
                </c:pt>
                <c:pt idx="690">
                  <c:v>44.5</c:v>
                </c:pt>
                <c:pt idx="691">
                  <c:v>44.55</c:v>
                </c:pt>
                <c:pt idx="692">
                  <c:v>44.6</c:v>
                </c:pt>
                <c:pt idx="693">
                  <c:v>44.65</c:v>
                </c:pt>
                <c:pt idx="694">
                  <c:v>44.7</c:v>
                </c:pt>
                <c:pt idx="695">
                  <c:v>44.75</c:v>
                </c:pt>
                <c:pt idx="696">
                  <c:v>44.8</c:v>
                </c:pt>
                <c:pt idx="697">
                  <c:v>44.85</c:v>
                </c:pt>
                <c:pt idx="698">
                  <c:v>44.9</c:v>
                </c:pt>
                <c:pt idx="699">
                  <c:v>44.95</c:v>
                </c:pt>
                <c:pt idx="700">
                  <c:v>45.0</c:v>
                </c:pt>
                <c:pt idx="701">
                  <c:v>45.05</c:v>
                </c:pt>
                <c:pt idx="702">
                  <c:v>45.1</c:v>
                </c:pt>
                <c:pt idx="703">
                  <c:v>45.15</c:v>
                </c:pt>
                <c:pt idx="704">
                  <c:v>45.2</c:v>
                </c:pt>
                <c:pt idx="705">
                  <c:v>45.25</c:v>
                </c:pt>
                <c:pt idx="706">
                  <c:v>45.3</c:v>
                </c:pt>
                <c:pt idx="707">
                  <c:v>45.35</c:v>
                </c:pt>
                <c:pt idx="708">
                  <c:v>45.4</c:v>
                </c:pt>
                <c:pt idx="709">
                  <c:v>45.45</c:v>
                </c:pt>
                <c:pt idx="710">
                  <c:v>45.5</c:v>
                </c:pt>
                <c:pt idx="711">
                  <c:v>45.55</c:v>
                </c:pt>
                <c:pt idx="712">
                  <c:v>45.6</c:v>
                </c:pt>
                <c:pt idx="713">
                  <c:v>45.65</c:v>
                </c:pt>
                <c:pt idx="714">
                  <c:v>45.7</c:v>
                </c:pt>
                <c:pt idx="715">
                  <c:v>45.75</c:v>
                </c:pt>
                <c:pt idx="716">
                  <c:v>45.8</c:v>
                </c:pt>
                <c:pt idx="717">
                  <c:v>45.85</c:v>
                </c:pt>
                <c:pt idx="718">
                  <c:v>45.9</c:v>
                </c:pt>
                <c:pt idx="719">
                  <c:v>45.95</c:v>
                </c:pt>
                <c:pt idx="720">
                  <c:v>46.0</c:v>
                </c:pt>
                <c:pt idx="721">
                  <c:v>46.05</c:v>
                </c:pt>
                <c:pt idx="722">
                  <c:v>46.1</c:v>
                </c:pt>
                <c:pt idx="723">
                  <c:v>46.15</c:v>
                </c:pt>
                <c:pt idx="724">
                  <c:v>46.2</c:v>
                </c:pt>
                <c:pt idx="725">
                  <c:v>46.25</c:v>
                </c:pt>
                <c:pt idx="726">
                  <c:v>46.3</c:v>
                </c:pt>
                <c:pt idx="727">
                  <c:v>46.35</c:v>
                </c:pt>
                <c:pt idx="728">
                  <c:v>46.4</c:v>
                </c:pt>
                <c:pt idx="729">
                  <c:v>46.45</c:v>
                </c:pt>
                <c:pt idx="730">
                  <c:v>46.5</c:v>
                </c:pt>
                <c:pt idx="731">
                  <c:v>46.55</c:v>
                </c:pt>
                <c:pt idx="732">
                  <c:v>46.6</c:v>
                </c:pt>
                <c:pt idx="733">
                  <c:v>46.65</c:v>
                </c:pt>
                <c:pt idx="734">
                  <c:v>46.7</c:v>
                </c:pt>
                <c:pt idx="735">
                  <c:v>46.75</c:v>
                </c:pt>
                <c:pt idx="736">
                  <c:v>46.8</c:v>
                </c:pt>
                <c:pt idx="737">
                  <c:v>46.85</c:v>
                </c:pt>
                <c:pt idx="738">
                  <c:v>46.9</c:v>
                </c:pt>
                <c:pt idx="739">
                  <c:v>46.95</c:v>
                </c:pt>
                <c:pt idx="740">
                  <c:v>47.0</c:v>
                </c:pt>
                <c:pt idx="741">
                  <c:v>47.05</c:v>
                </c:pt>
                <c:pt idx="742">
                  <c:v>47.1</c:v>
                </c:pt>
                <c:pt idx="743">
                  <c:v>47.15</c:v>
                </c:pt>
                <c:pt idx="744">
                  <c:v>47.2</c:v>
                </c:pt>
                <c:pt idx="745">
                  <c:v>47.25</c:v>
                </c:pt>
                <c:pt idx="746">
                  <c:v>47.3</c:v>
                </c:pt>
                <c:pt idx="747">
                  <c:v>47.35</c:v>
                </c:pt>
                <c:pt idx="748">
                  <c:v>47.4</c:v>
                </c:pt>
                <c:pt idx="749">
                  <c:v>47.45</c:v>
                </c:pt>
                <c:pt idx="750">
                  <c:v>47.5</c:v>
                </c:pt>
                <c:pt idx="751">
                  <c:v>47.55</c:v>
                </c:pt>
                <c:pt idx="752">
                  <c:v>47.6</c:v>
                </c:pt>
                <c:pt idx="753">
                  <c:v>47.65</c:v>
                </c:pt>
                <c:pt idx="754">
                  <c:v>47.7</c:v>
                </c:pt>
                <c:pt idx="755">
                  <c:v>47.75</c:v>
                </c:pt>
                <c:pt idx="756">
                  <c:v>47.8</c:v>
                </c:pt>
                <c:pt idx="757">
                  <c:v>47.85</c:v>
                </c:pt>
                <c:pt idx="758">
                  <c:v>47.9</c:v>
                </c:pt>
                <c:pt idx="759">
                  <c:v>47.95</c:v>
                </c:pt>
                <c:pt idx="760">
                  <c:v>48.0</c:v>
                </c:pt>
                <c:pt idx="761">
                  <c:v>48.05</c:v>
                </c:pt>
                <c:pt idx="762">
                  <c:v>48.1</c:v>
                </c:pt>
                <c:pt idx="763">
                  <c:v>48.15</c:v>
                </c:pt>
                <c:pt idx="764">
                  <c:v>48.2</c:v>
                </c:pt>
                <c:pt idx="765">
                  <c:v>48.25</c:v>
                </c:pt>
                <c:pt idx="766">
                  <c:v>48.3</c:v>
                </c:pt>
                <c:pt idx="767">
                  <c:v>48.35</c:v>
                </c:pt>
                <c:pt idx="768">
                  <c:v>48.4</c:v>
                </c:pt>
                <c:pt idx="769">
                  <c:v>48.45</c:v>
                </c:pt>
                <c:pt idx="770">
                  <c:v>48.5</c:v>
                </c:pt>
                <c:pt idx="771">
                  <c:v>48.55</c:v>
                </c:pt>
                <c:pt idx="772">
                  <c:v>48.6</c:v>
                </c:pt>
                <c:pt idx="773">
                  <c:v>48.65</c:v>
                </c:pt>
                <c:pt idx="774">
                  <c:v>48.7</c:v>
                </c:pt>
                <c:pt idx="775">
                  <c:v>48.75</c:v>
                </c:pt>
                <c:pt idx="776">
                  <c:v>48.8</c:v>
                </c:pt>
                <c:pt idx="777">
                  <c:v>48.85</c:v>
                </c:pt>
                <c:pt idx="778">
                  <c:v>48.9</c:v>
                </c:pt>
                <c:pt idx="779">
                  <c:v>48.95</c:v>
                </c:pt>
                <c:pt idx="780">
                  <c:v>49.0</c:v>
                </c:pt>
                <c:pt idx="781">
                  <c:v>49.05</c:v>
                </c:pt>
                <c:pt idx="782">
                  <c:v>49.1</c:v>
                </c:pt>
                <c:pt idx="783">
                  <c:v>49.15</c:v>
                </c:pt>
                <c:pt idx="784">
                  <c:v>49.2</c:v>
                </c:pt>
                <c:pt idx="785">
                  <c:v>49.25</c:v>
                </c:pt>
                <c:pt idx="786">
                  <c:v>49.3</c:v>
                </c:pt>
                <c:pt idx="787">
                  <c:v>49.35</c:v>
                </c:pt>
                <c:pt idx="788">
                  <c:v>49.4</c:v>
                </c:pt>
                <c:pt idx="789">
                  <c:v>49.45</c:v>
                </c:pt>
                <c:pt idx="790">
                  <c:v>49.5</c:v>
                </c:pt>
                <c:pt idx="791">
                  <c:v>49.55</c:v>
                </c:pt>
                <c:pt idx="792">
                  <c:v>49.6</c:v>
                </c:pt>
                <c:pt idx="793">
                  <c:v>49.65</c:v>
                </c:pt>
                <c:pt idx="794">
                  <c:v>49.7</c:v>
                </c:pt>
                <c:pt idx="795">
                  <c:v>49.75</c:v>
                </c:pt>
                <c:pt idx="796">
                  <c:v>49.8</c:v>
                </c:pt>
                <c:pt idx="797">
                  <c:v>49.85</c:v>
                </c:pt>
                <c:pt idx="798">
                  <c:v>49.9</c:v>
                </c:pt>
                <c:pt idx="799">
                  <c:v>49.95</c:v>
                </c:pt>
                <c:pt idx="800">
                  <c:v>50.0</c:v>
                </c:pt>
              </c:numCache>
            </c:numRef>
          </c:xVal>
          <c:yVal>
            <c:numRef>
              <c:f>'comparison inclusions'!$L$3:$L$803</c:f>
              <c:numCache>
                <c:formatCode>General</c:formatCode>
                <c:ptCount val="801"/>
                <c:pt idx="0">
                  <c:v>0.132521918097072</c:v>
                </c:pt>
                <c:pt idx="1">
                  <c:v>0.142610158032179</c:v>
                </c:pt>
                <c:pt idx="2">
                  <c:v>0.147431588418867</c:v>
                </c:pt>
                <c:pt idx="3">
                  <c:v>0.14800993451837</c:v>
                </c:pt>
                <c:pt idx="4">
                  <c:v>0.145955012728106</c:v>
                </c:pt>
                <c:pt idx="5">
                  <c:v>0.139803619378119</c:v>
                </c:pt>
                <c:pt idx="6">
                  <c:v>0.147406569617624</c:v>
                </c:pt>
                <c:pt idx="7">
                  <c:v>0.134964310608307</c:v>
                </c:pt>
                <c:pt idx="8">
                  <c:v>0.139934313108637</c:v>
                </c:pt>
                <c:pt idx="9">
                  <c:v>0.138612988875227</c:v>
                </c:pt>
                <c:pt idx="10">
                  <c:v>0.148119562013193</c:v>
                </c:pt>
                <c:pt idx="11">
                  <c:v>0.144896762890724</c:v>
                </c:pt>
                <c:pt idx="12">
                  <c:v>0.147088044165312</c:v>
                </c:pt>
                <c:pt idx="13">
                  <c:v>0.144890058886706</c:v>
                </c:pt>
                <c:pt idx="14">
                  <c:v>0.148984025514232</c:v>
                </c:pt>
                <c:pt idx="15">
                  <c:v>0.144591774396566</c:v>
                </c:pt>
                <c:pt idx="16">
                  <c:v>0.140638704405576</c:v>
                </c:pt>
                <c:pt idx="17">
                  <c:v>0.146342851206386</c:v>
                </c:pt>
                <c:pt idx="18">
                  <c:v>0.143268087504699</c:v>
                </c:pt>
                <c:pt idx="19">
                  <c:v>0.13873031105666</c:v>
                </c:pt>
                <c:pt idx="20">
                  <c:v>0.143118104555425</c:v>
                </c:pt>
                <c:pt idx="21">
                  <c:v>0.148091305457586</c:v>
                </c:pt>
                <c:pt idx="22">
                  <c:v>0.150138256036912</c:v>
                </c:pt>
                <c:pt idx="23">
                  <c:v>0.152770578234219</c:v>
                </c:pt>
                <c:pt idx="24">
                  <c:v>0.162279942281407</c:v>
                </c:pt>
                <c:pt idx="25">
                  <c:v>0.15788912874552</c:v>
                </c:pt>
                <c:pt idx="26">
                  <c:v>0.156132090786995</c:v>
                </c:pt>
                <c:pt idx="27">
                  <c:v>0.158910949383264</c:v>
                </c:pt>
                <c:pt idx="28">
                  <c:v>0.164030912607411</c:v>
                </c:pt>
                <c:pt idx="29">
                  <c:v>0.169882461974243</c:v>
                </c:pt>
                <c:pt idx="30">
                  <c:v>0.175441352440298</c:v>
                </c:pt>
                <c:pt idx="31">
                  <c:v>0.174854834441206</c:v>
                </c:pt>
                <c:pt idx="32">
                  <c:v>0.170610302989912</c:v>
                </c:pt>
                <c:pt idx="33">
                  <c:v>0.166365699834229</c:v>
                </c:pt>
                <c:pt idx="34">
                  <c:v>0.15553668423827</c:v>
                </c:pt>
                <c:pt idx="35">
                  <c:v>0.160948898600438</c:v>
                </c:pt>
                <c:pt idx="36">
                  <c:v>0.166214674819045</c:v>
                </c:pt>
                <c:pt idx="37">
                  <c:v>0.169578177271724</c:v>
                </c:pt>
                <c:pt idx="38">
                  <c:v>0.170015162100439</c:v>
                </c:pt>
                <c:pt idx="39">
                  <c:v>0.174256256730382</c:v>
                </c:pt>
                <c:pt idx="40">
                  <c:v>0.169864388380002</c:v>
                </c:pt>
                <c:pt idx="41">
                  <c:v>0.169861872671562</c:v>
                </c:pt>
                <c:pt idx="42">
                  <c:v>0.16927387160665</c:v>
                </c:pt>
                <c:pt idx="43">
                  <c:v>0.172197283379021</c:v>
                </c:pt>
                <c:pt idx="44">
                  <c:v>0.172340405373568</c:v>
                </c:pt>
                <c:pt idx="45">
                  <c:v>0.171020087933666</c:v>
                </c:pt>
                <c:pt idx="46">
                  <c:v>0.172772184661448</c:v>
                </c:pt>
                <c:pt idx="47">
                  <c:v>0.174377678168941</c:v>
                </c:pt>
                <c:pt idx="48">
                  <c:v>0.17583655432629</c:v>
                </c:pt>
                <c:pt idx="49">
                  <c:v>0.174222432682219</c:v>
                </c:pt>
                <c:pt idx="50">
                  <c:v>0.174510122388907</c:v>
                </c:pt>
                <c:pt idx="51">
                  <c:v>0.181674432742655</c:v>
                </c:pt>
                <c:pt idx="52">
                  <c:v>0.1840098843257</c:v>
                </c:pt>
                <c:pt idx="53">
                  <c:v>0.191027154744135</c:v>
                </c:pt>
                <c:pt idx="54">
                  <c:v>0.19394713133271</c:v>
                </c:pt>
                <c:pt idx="55">
                  <c:v>0.199646762163247</c:v>
                </c:pt>
                <c:pt idx="56">
                  <c:v>0.191884700365984</c:v>
                </c:pt>
                <c:pt idx="57">
                  <c:v>0.195096093094016</c:v>
                </c:pt>
                <c:pt idx="58">
                  <c:v>0.188942680707453</c:v>
                </c:pt>
                <c:pt idx="59">
                  <c:v>0.188202601302374</c:v>
                </c:pt>
                <c:pt idx="60">
                  <c:v>0.187901019467583</c:v>
                </c:pt>
                <c:pt idx="61">
                  <c:v>0.190964289390444</c:v>
                </c:pt>
                <c:pt idx="62">
                  <c:v>0.186711161329203</c:v>
                </c:pt>
                <c:pt idx="63">
                  <c:v>0.193870368666774</c:v>
                </c:pt>
                <c:pt idx="64">
                  <c:v>0.203223845171105</c:v>
                </c:pt>
                <c:pt idx="65">
                  <c:v>0.207163026304056</c:v>
                </c:pt>
                <c:pt idx="66">
                  <c:v>0.210077450176125</c:v>
                </c:pt>
                <c:pt idx="67">
                  <c:v>0.209187057191741</c:v>
                </c:pt>
                <c:pt idx="68">
                  <c:v>0.20917402238008</c:v>
                </c:pt>
                <c:pt idx="69">
                  <c:v>0.213549974318946</c:v>
                </c:pt>
                <c:pt idx="70">
                  <c:v>0.218364307231662</c:v>
                </c:pt>
                <c:pt idx="71">
                  <c:v>0.222885418588384</c:v>
                </c:pt>
                <c:pt idx="72">
                  <c:v>0.224040612819543</c:v>
                </c:pt>
                <c:pt idx="73">
                  <c:v>0.226951020593826</c:v>
                </c:pt>
                <c:pt idx="74">
                  <c:v>0.222837531997121</c:v>
                </c:pt>
                <c:pt idx="75">
                  <c:v>0.221796100954208</c:v>
                </c:pt>
                <c:pt idx="76">
                  <c:v>0.223973035535247</c:v>
                </c:pt>
                <c:pt idx="77">
                  <c:v>0.236098968489596</c:v>
                </c:pt>
                <c:pt idx="78">
                  <c:v>0.241932555935715</c:v>
                </c:pt>
                <c:pt idx="79">
                  <c:v>0.238840058188988</c:v>
                </c:pt>
                <c:pt idx="80">
                  <c:v>0.239697477964122</c:v>
                </c:pt>
                <c:pt idx="81">
                  <c:v>0.237188889485842</c:v>
                </c:pt>
                <c:pt idx="82">
                  <c:v>0.242288157519772</c:v>
                </c:pt>
                <c:pt idx="83">
                  <c:v>0.241533986964053</c:v>
                </c:pt>
                <c:pt idx="84">
                  <c:v>0.247656062715267</c:v>
                </c:pt>
                <c:pt idx="85">
                  <c:v>0.25714273590667</c:v>
                </c:pt>
                <c:pt idx="86">
                  <c:v>0.269408724261606</c:v>
                </c:pt>
                <c:pt idx="87">
                  <c:v>0.269090594971784</c:v>
                </c:pt>
                <c:pt idx="88">
                  <c:v>0.281208772585925</c:v>
                </c:pt>
                <c:pt idx="89">
                  <c:v>0.29537464753238</c:v>
                </c:pt>
                <c:pt idx="90">
                  <c:v>0.295200559104501</c:v>
                </c:pt>
                <c:pt idx="91">
                  <c:v>0.299122607664499</c:v>
                </c:pt>
                <c:pt idx="92">
                  <c:v>0.305970238369895</c:v>
                </c:pt>
                <c:pt idx="93">
                  <c:v>0.307695935301077</c:v>
                </c:pt>
                <c:pt idx="94">
                  <c:v>0.307957648521429</c:v>
                </c:pt>
                <c:pt idx="95">
                  <c:v>0.313047058031096</c:v>
                </c:pt>
                <c:pt idx="96">
                  <c:v>0.313599783351978</c:v>
                </c:pt>
                <c:pt idx="97">
                  <c:v>0.325857150701502</c:v>
                </c:pt>
                <c:pt idx="98">
                  <c:v>0.324945037560675</c:v>
                </c:pt>
                <c:pt idx="99">
                  <c:v>0.333835413248221</c:v>
                </c:pt>
                <c:pt idx="100">
                  <c:v>0.343602852713675</c:v>
                </c:pt>
                <c:pt idx="101">
                  <c:v>0.355564213651035</c:v>
                </c:pt>
                <c:pt idx="102">
                  <c:v>0.360940389557341</c:v>
                </c:pt>
                <c:pt idx="103">
                  <c:v>0.375972707327246</c:v>
                </c:pt>
                <c:pt idx="104">
                  <c:v>0.382664006310064</c:v>
                </c:pt>
                <c:pt idx="105">
                  <c:v>0.39667034032668</c:v>
                </c:pt>
                <c:pt idx="106">
                  <c:v>0.405554645230255</c:v>
                </c:pt>
                <c:pt idx="107">
                  <c:v>0.410633779373235</c:v>
                </c:pt>
                <c:pt idx="108">
                  <c:v>0.416589922651271</c:v>
                </c:pt>
                <c:pt idx="109">
                  <c:v>0.428544210036143</c:v>
                </c:pt>
                <c:pt idx="110">
                  <c:v>0.431425847987699</c:v>
                </c:pt>
                <c:pt idx="111">
                  <c:v>0.436647659590215</c:v>
                </c:pt>
                <c:pt idx="112">
                  <c:v>0.449623416775905</c:v>
                </c:pt>
                <c:pt idx="113">
                  <c:v>0.465085653978066</c:v>
                </c:pt>
                <c:pt idx="114">
                  <c:v>0.470012034596572</c:v>
                </c:pt>
                <c:pt idx="115">
                  <c:v>0.484740799848302</c:v>
                </c:pt>
                <c:pt idx="116">
                  <c:v>0.498298069861562</c:v>
                </c:pt>
                <c:pt idx="117">
                  <c:v>0.505562697797041</c:v>
                </c:pt>
                <c:pt idx="118">
                  <c:v>0.519410690682078</c:v>
                </c:pt>
                <c:pt idx="119">
                  <c:v>0.539403088220665</c:v>
                </c:pt>
                <c:pt idx="120">
                  <c:v>0.556614467462022</c:v>
                </c:pt>
                <c:pt idx="121">
                  <c:v>0.566655273574737</c:v>
                </c:pt>
                <c:pt idx="122">
                  <c:v>0.584742607147317</c:v>
                </c:pt>
                <c:pt idx="123">
                  <c:v>0.598146769110348</c:v>
                </c:pt>
                <c:pt idx="124">
                  <c:v>0.613159442519487</c:v>
                </c:pt>
                <c:pt idx="125">
                  <c:v>0.615880381906523</c:v>
                </c:pt>
                <c:pt idx="126">
                  <c:v>0.639962796972964</c:v>
                </c:pt>
                <c:pt idx="127">
                  <c:v>0.651899787111074</c:v>
                </c:pt>
                <c:pt idx="128">
                  <c:v>0.665298951911314</c:v>
                </c:pt>
                <c:pt idx="129">
                  <c:v>0.67708760219665</c:v>
                </c:pt>
                <c:pt idx="130">
                  <c:v>0.69238687498515</c:v>
                </c:pt>
                <c:pt idx="131">
                  <c:v>0.699052345232559</c:v>
                </c:pt>
                <c:pt idx="132">
                  <c:v>0.721226532164443</c:v>
                </c:pt>
                <c:pt idx="133">
                  <c:v>0.732133178580259</c:v>
                </c:pt>
                <c:pt idx="134">
                  <c:v>0.743916701367377</c:v>
                </c:pt>
                <c:pt idx="135">
                  <c:v>0.761844556303014</c:v>
                </c:pt>
                <c:pt idx="136">
                  <c:v>0.772894408834969</c:v>
                </c:pt>
                <c:pt idx="137">
                  <c:v>0.777505210239989</c:v>
                </c:pt>
                <c:pt idx="138">
                  <c:v>0.778018050081189</c:v>
                </c:pt>
                <c:pt idx="139">
                  <c:v>0.781748840996875</c:v>
                </c:pt>
                <c:pt idx="140">
                  <c:v>0.792062900977625</c:v>
                </c:pt>
                <c:pt idx="141">
                  <c:v>0.804131721989424</c:v>
                </c:pt>
                <c:pt idx="142">
                  <c:v>0.803908741709692</c:v>
                </c:pt>
                <c:pt idx="143">
                  <c:v>0.81334170543056</c:v>
                </c:pt>
                <c:pt idx="144">
                  <c:v>0.811946044761805</c:v>
                </c:pt>
                <c:pt idx="145">
                  <c:v>0.812012495813494</c:v>
                </c:pt>
                <c:pt idx="146">
                  <c:v>0.804615637892364</c:v>
                </c:pt>
                <c:pt idx="147">
                  <c:v>0.799705114089112</c:v>
                </c:pt>
                <c:pt idx="148">
                  <c:v>0.798158831524672</c:v>
                </c:pt>
                <c:pt idx="149">
                  <c:v>0.803342108891284</c:v>
                </c:pt>
                <c:pt idx="150">
                  <c:v>0.802378931067558</c:v>
                </c:pt>
                <c:pt idx="151">
                  <c:v>0.792635565637573</c:v>
                </c:pt>
                <c:pt idx="152">
                  <c:v>0.788743842409212</c:v>
                </c:pt>
                <c:pt idx="153">
                  <c:v>0.769633920373772</c:v>
                </c:pt>
                <c:pt idx="154">
                  <c:v>0.754473497505192</c:v>
                </c:pt>
                <c:pt idx="155">
                  <c:v>0.735800337004842</c:v>
                </c:pt>
                <c:pt idx="156">
                  <c:v>0.729709452197499</c:v>
                </c:pt>
                <c:pt idx="157">
                  <c:v>0.718496323791543</c:v>
                </c:pt>
                <c:pt idx="158">
                  <c:v>0.714451688843148</c:v>
                </c:pt>
                <c:pt idx="159">
                  <c:v>0.703675304602996</c:v>
                </c:pt>
                <c:pt idx="160">
                  <c:v>0.685435577487039</c:v>
                </c:pt>
                <c:pt idx="161">
                  <c:v>0.677583341038407</c:v>
                </c:pt>
                <c:pt idx="162">
                  <c:v>0.668559445879727</c:v>
                </c:pt>
                <c:pt idx="163">
                  <c:v>0.652072202337837</c:v>
                </c:pt>
                <c:pt idx="164">
                  <c:v>0.626951062119784</c:v>
                </c:pt>
                <c:pt idx="165">
                  <c:v>0.618362775192666</c:v>
                </c:pt>
                <c:pt idx="166">
                  <c:v>0.602018498306297</c:v>
                </c:pt>
                <c:pt idx="167">
                  <c:v>0.587867875928129</c:v>
                </c:pt>
                <c:pt idx="168">
                  <c:v>0.576203543248381</c:v>
                </c:pt>
                <c:pt idx="169">
                  <c:v>0.562489630848728</c:v>
                </c:pt>
                <c:pt idx="170">
                  <c:v>0.547165092363665</c:v>
                </c:pt>
                <c:pt idx="171">
                  <c:v>0.532717338013568</c:v>
                </c:pt>
                <c:pt idx="172">
                  <c:v>0.508465128979375</c:v>
                </c:pt>
                <c:pt idx="173">
                  <c:v>0.494746711042753</c:v>
                </c:pt>
                <c:pt idx="174">
                  <c:v>0.4880504433427</c:v>
                </c:pt>
                <c:pt idx="175">
                  <c:v>0.475061357413041</c:v>
                </c:pt>
                <c:pt idx="176">
                  <c:v>0.459876365318181</c:v>
                </c:pt>
                <c:pt idx="177">
                  <c:v>0.45420093199043</c:v>
                </c:pt>
                <c:pt idx="178">
                  <c:v>0.444134815837088</c:v>
                </c:pt>
                <c:pt idx="179">
                  <c:v>0.43728656884692</c:v>
                </c:pt>
                <c:pt idx="180">
                  <c:v>0.432778280310157</c:v>
                </c:pt>
                <c:pt idx="181">
                  <c:v>0.423294033344267</c:v>
                </c:pt>
                <c:pt idx="182">
                  <c:v>0.415271833510668</c:v>
                </c:pt>
                <c:pt idx="183">
                  <c:v>0.416320233009106</c:v>
                </c:pt>
                <c:pt idx="184">
                  <c:v>0.39951665978843</c:v>
                </c:pt>
                <c:pt idx="185">
                  <c:v>0.390174183271182</c:v>
                </c:pt>
                <c:pt idx="186">
                  <c:v>0.382440070064015</c:v>
                </c:pt>
                <c:pt idx="187">
                  <c:v>0.374997454845711</c:v>
                </c:pt>
                <c:pt idx="188">
                  <c:v>0.356579826358501</c:v>
                </c:pt>
                <c:pt idx="189">
                  <c:v>0.352939209191259</c:v>
                </c:pt>
                <c:pt idx="190">
                  <c:v>0.342274172903437</c:v>
                </c:pt>
                <c:pt idx="191">
                  <c:v>0.334388044937344</c:v>
                </c:pt>
                <c:pt idx="192">
                  <c:v>0.330744008352853</c:v>
                </c:pt>
                <c:pt idx="193">
                  <c:v>0.329732561466128</c:v>
                </c:pt>
                <c:pt idx="194">
                  <c:v>0.332377932458301</c:v>
                </c:pt>
                <c:pt idx="195">
                  <c:v>0.329901021893215</c:v>
                </c:pt>
                <c:pt idx="196">
                  <c:v>0.327715607740362</c:v>
                </c:pt>
                <c:pt idx="197">
                  <c:v>0.316749954004777</c:v>
                </c:pt>
                <c:pt idx="198">
                  <c:v>0.310757983171557</c:v>
                </c:pt>
                <c:pt idx="199">
                  <c:v>0.302277460887801</c:v>
                </c:pt>
                <c:pt idx="200">
                  <c:v>0.297161120264166</c:v>
                </c:pt>
                <c:pt idx="201">
                  <c:v>0.295408961520193</c:v>
                </c:pt>
                <c:pt idx="202">
                  <c:v>0.290729297013832</c:v>
                </c:pt>
                <c:pt idx="203">
                  <c:v>0.285609538542251</c:v>
                </c:pt>
                <c:pt idx="204">
                  <c:v>0.287365602611826</c:v>
                </c:pt>
                <c:pt idx="205">
                  <c:v>0.28853525511355</c:v>
                </c:pt>
                <c:pt idx="206">
                  <c:v>0.275657210721347</c:v>
                </c:pt>
                <c:pt idx="207">
                  <c:v>0.276239314675354</c:v>
                </c:pt>
                <c:pt idx="208">
                  <c:v>0.275942371785686</c:v>
                </c:pt>
                <c:pt idx="209">
                  <c:v>0.273888472644621</c:v>
                </c:pt>
                <c:pt idx="210">
                  <c:v>0.271687119377549</c:v>
                </c:pt>
                <c:pt idx="211">
                  <c:v>0.276800547078694</c:v>
                </c:pt>
                <c:pt idx="212">
                  <c:v>0.280010702020266</c:v>
                </c:pt>
                <c:pt idx="213">
                  <c:v>0.276050125239246</c:v>
                </c:pt>
                <c:pt idx="214">
                  <c:v>0.270332595409339</c:v>
                </c:pt>
                <c:pt idx="215">
                  <c:v>0.264028659862471</c:v>
                </c:pt>
                <c:pt idx="216">
                  <c:v>0.260503640814122</c:v>
                </c:pt>
                <c:pt idx="217">
                  <c:v>0.254929034407566</c:v>
                </c:pt>
                <c:pt idx="218">
                  <c:v>0.252425982804331</c:v>
                </c:pt>
                <c:pt idx="219">
                  <c:v>0.249190210476229</c:v>
                </c:pt>
                <c:pt idx="220">
                  <c:v>0.243904853423392</c:v>
                </c:pt>
                <c:pt idx="221">
                  <c:v>0.242715282166484</c:v>
                </c:pt>
                <c:pt idx="222">
                  <c:v>0.242695131211773</c:v>
                </c:pt>
                <c:pt idx="223">
                  <c:v>0.244429674855682</c:v>
                </c:pt>
                <c:pt idx="224">
                  <c:v>0.239725088025968</c:v>
                </c:pt>
                <c:pt idx="225">
                  <c:v>0.237653107831175</c:v>
                </c:pt>
                <c:pt idx="226">
                  <c:v>0.234848413927455</c:v>
                </c:pt>
                <c:pt idx="227">
                  <c:v>0.225897229473429</c:v>
                </c:pt>
                <c:pt idx="228">
                  <c:v>0.22645561621337</c:v>
                </c:pt>
                <c:pt idx="229">
                  <c:v>0.228915022512634</c:v>
                </c:pt>
                <c:pt idx="230">
                  <c:v>0.233421767899813</c:v>
                </c:pt>
                <c:pt idx="231">
                  <c:v>0.235878940554562</c:v>
                </c:pt>
                <c:pt idx="232">
                  <c:v>0.236140223412777</c:v>
                </c:pt>
                <c:pt idx="233">
                  <c:v>0.234351936083332</c:v>
                </c:pt>
                <c:pt idx="234">
                  <c:v>0.232562536404125</c:v>
                </c:pt>
                <c:pt idx="235">
                  <c:v>0.235015257088312</c:v>
                </c:pt>
                <c:pt idx="236">
                  <c:v>0.230589906926222</c:v>
                </c:pt>
                <c:pt idx="237">
                  <c:v>0.229382451613466</c:v>
                </c:pt>
                <c:pt idx="238">
                  <c:v>0.223784339749024</c:v>
                </c:pt>
                <c:pt idx="239">
                  <c:v>0.225062083663354</c:v>
                </c:pt>
                <c:pt idx="240">
                  <c:v>0.221071263980271</c:v>
                </c:pt>
                <c:pt idx="241">
                  <c:v>0.225712122896691</c:v>
                </c:pt>
                <c:pt idx="242">
                  <c:v>0.224791784556084</c:v>
                </c:pt>
                <c:pt idx="243">
                  <c:v>0.224455620065029</c:v>
                </c:pt>
                <c:pt idx="244">
                  <c:v>0.228654225702498</c:v>
                </c:pt>
                <c:pt idx="245">
                  <c:v>0.230218005197329</c:v>
                </c:pt>
                <c:pt idx="246">
                  <c:v>0.226952185292412</c:v>
                </c:pt>
                <c:pt idx="247">
                  <c:v>0.236122329752417</c:v>
                </c:pt>
                <c:pt idx="248">
                  <c:v>0.242803971233595</c:v>
                </c:pt>
                <c:pt idx="249">
                  <c:v>0.237925375345072</c:v>
                </c:pt>
                <c:pt idx="250">
                  <c:v>0.233045691303215</c:v>
                </c:pt>
                <c:pt idx="251">
                  <c:v>0.236212428584477</c:v>
                </c:pt>
                <c:pt idx="252">
                  <c:v>0.232354801600987</c:v>
                </c:pt>
                <c:pt idx="253">
                  <c:v>0.232154049687086</c:v>
                </c:pt>
                <c:pt idx="254">
                  <c:v>0.234146991360669</c:v>
                </c:pt>
                <c:pt idx="255">
                  <c:v>0.238772583361</c:v>
                </c:pt>
                <c:pt idx="256">
                  <c:v>0.238714911309667</c:v>
                </c:pt>
                <c:pt idx="257">
                  <c:v>0.243630986350316</c:v>
                </c:pt>
                <c:pt idx="258">
                  <c:v>0.239327932943737</c:v>
                </c:pt>
                <c:pt idx="259">
                  <c:v>0.243217633403547</c:v>
                </c:pt>
                <c:pt idx="260">
                  <c:v>0.245643080246969</c:v>
                </c:pt>
                <c:pt idx="261">
                  <c:v>0.243385272233423</c:v>
                </c:pt>
                <c:pt idx="262">
                  <c:v>0.245076992326846</c:v>
                </c:pt>
                <c:pt idx="263">
                  <c:v>0.251596152371306</c:v>
                </c:pt>
                <c:pt idx="264">
                  <c:v>0.245677192135417</c:v>
                </c:pt>
                <c:pt idx="265">
                  <c:v>0.240196126005656</c:v>
                </c:pt>
                <c:pt idx="266">
                  <c:v>0.242029917127516</c:v>
                </c:pt>
                <c:pt idx="267">
                  <c:v>0.241521558126606</c:v>
                </c:pt>
                <c:pt idx="268">
                  <c:v>0.239402642598146</c:v>
                </c:pt>
                <c:pt idx="269">
                  <c:v>0.238014265707838</c:v>
                </c:pt>
                <c:pt idx="270">
                  <c:v>0.237649066108736</c:v>
                </c:pt>
                <c:pt idx="271">
                  <c:v>0.235526997677777</c:v>
                </c:pt>
                <c:pt idx="272">
                  <c:v>0.233989155621084</c:v>
                </c:pt>
                <c:pt idx="273">
                  <c:v>0.230548130488346</c:v>
                </c:pt>
                <c:pt idx="274">
                  <c:v>0.239104165053082</c:v>
                </c:pt>
                <c:pt idx="275">
                  <c:v>0.242099062588694</c:v>
                </c:pt>
                <c:pt idx="276">
                  <c:v>0.251384609366831</c:v>
                </c:pt>
                <c:pt idx="277">
                  <c:v>0.251890020181242</c:v>
                </c:pt>
                <c:pt idx="278">
                  <c:v>0.254150216417241</c:v>
                </c:pt>
                <c:pt idx="279">
                  <c:v>0.252605103906968</c:v>
                </c:pt>
                <c:pt idx="280">
                  <c:v>0.255302192561877</c:v>
                </c:pt>
                <c:pt idx="281">
                  <c:v>0.251852883566729</c:v>
                </c:pt>
                <c:pt idx="282">
                  <c:v>0.250451005177779</c:v>
                </c:pt>
                <c:pt idx="283">
                  <c:v>0.245097508300208</c:v>
                </c:pt>
                <c:pt idx="284">
                  <c:v>0.244571494504049</c:v>
                </c:pt>
                <c:pt idx="285">
                  <c:v>0.240093866571562</c:v>
                </c:pt>
                <c:pt idx="286">
                  <c:v>0.24278481926538</c:v>
                </c:pt>
                <c:pt idx="287">
                  <c:v>0.24854744173292</c:v>
                </c:pt>
                <c:pt idx="288">
                  <c:v>0.260747057619825</c:v>
                </c:pt>
                <c:pt idx="289">
                  <c:v>0.260947560406938</c:v>
                </c:pt>
                <c:pt idx="290">
                  <c:v>0.265682922855911</c:v>
                </c:pt>
                <c:pt idx="291">
                  <c:v>0.264125591277221</c:v>
                </c:pt>
                <c:pt idx="292">
                  <c:v>0.258031387794675</c:v>
                </c:pt>
                <c:pt idx="293">
                  <c:v>0.250911954419956</c:v>
                </c:pt>
                <c:pt idx="294">
                  <c:v>0.248912662992298</c:v>
                </c:pt>
                <c:pt idx="295">
                  <c:v>0.257154657095425</c:v>
                </c:pt>
                <c:pt idx="296">
                  <c:v>0.26276192655292</c:v>
                </c:pt>
                <c:pt idx="297">
                  <c:v>0.264271290414131</c:v>
                </c:pt>
                <c:pt idx="298">
                  <c:v>0.267242847254553</c:v>
                </c:pt>
                <c:pt idx="299">
                  <c:v>0.270798689430736</c:v>
                </c:pt>
                <c:pt idx="300">
                  <c:v>0.264842854937125</c:v>
                </c:pt>
                <c:pt idx="301">
                  <c:v>0.26254399518157</c:v>
                </c:pt>
                <c:pt idx="302">
                  <c:v>0.262146292600179</c:v>
                </c:pt>
                <c:pt idx="303">
                  <c:v>0.264381341131497</c:v>
                </c:pt>
                <c:pt idx="304">
                  <c:v>0.261347953644451</c:v>
                </c:pt>
                <c:pt idx="305">
                  <c:v>0.262556823488057</c:v>
                </c:pt>
                <c:pt idx="306">
                  <c:v>0.26069203683576</c:v>
                </c:pt>
                <c:pt idx="307">
                  <c:v>0.263508467167707</c:v>
                </c:pt>
                <c:pt idx="308">
                  <c:v>0.264568110607764</c:v>
                </c:pt>
                <c:pt idx="309">
                  <c:v>0.268406837533352</c:v>
                </c:pt>
                <c:pt idx="310">
                  <c:v>0.270488782281252</c:v>
                </c:pt>
                <c:pt idx="311">
                  <c:v>0.271106583862263</c:v>
                </c:pt>
                <c:pt idx="312">
                  <c:v>0.273625566081265</c:v>
                </c:pt>
                <c:pt idx="313">
                  <c:v>0.277021503048035</c:v>
                </c:pt>
                <c:pt idx="314">
                  <c:v>0.277197484086912</c:v>
                </c:pt>
                <c:pt idx="315">
                  <c:v>0.276348286428721</c:v>
                </c:pt>
                <c:pt idx="316">
                  <c:v>0.276961323954747</c:v>
                </c:pt>
                <c:pt idx="317">
                  <c:v>0.275086004324125</c:v>
                </c:pt>
                <c:pt idx="318">
                  <c:v>0.274380288011829</c:v>
                </c:pt>
                <c:pt idx="319">
                  <c:v>0.276599997293109</c:v>
                </c:pt>
                <c:pt idx="320">
                  <c:v>0.278379813130423</c:v>
                </c:pt>
                <c:pt idx="321">
                  <c:v>0.284840879241496</c:v>
                </c:pt>
                <c:pt idx="322">
                  <c:v>0.28852096354195</c:v>
                </c:pt>
                <c:pt idx="323">
                  <c:v>0.290590615025685</c:v>
                </c:pt>
                <c:pt idx="324">
                  <c:v>0.293976202568982</c:v>
                </c:pt>
                <c:pt idx="325">
                  <c:v>0.29121549409529</c:v>
                </c:pt>
                <c:pt idx="326">
                  <c:v>0.286698041718819</c:v>
                </c:pt>
                <c:pt idx="327">
                  <c:v>0.288763992285441</c:v>
                </c:pt>
                <c:pt idx="328">
                  <c:v>0.283805744145972</c:v>
                </c:pt>
                <c:pt idx="329">
                  <c:v>0.279870807503616</c:v>
                </c:pt>
                <c:pt idx="330">
                  <c:v>0.278129731367591</c:v>
                </c:pt>
                <c:pt idx="331">
                  <c:v>0.279167791455506</c:v>
                </c:pt>
                <c:pt idx="332">
                  <c:v>0.273327980854506</c:v>
                </c:pt>
                <c:pt idx="333">
                  <c:v>0.269243083067367</c:v>
                </c:pt>
                <c:pt idx="334">
                  <c:v>0.271741605191964</c:v>
                </c:pt>
                <c:pt idx="335">
                  <c:v>0.271898131935788</c:v>
                </c:pt>
                <c:pt idx="336">
                  <c:v>0.271175848962633</c:v>
                </c:pt>
                <c:pt idx="337">
                  <c:v>0.270306350320614</c:v>
                </c:pt>
                <c:pt idx="338">
                  <c:v>0.271045458321809</c:v>
                </c:pt>
                <c:pt idx="339">
                  <c:v>0.270905763902844</c:v>
                </c:pt>
                <c:pt idx="340">
                  <c:v>0.271350452730355</c:v>
                </c:pt>
                <c:pt idx="341">
                  <c:v>0.266673112629008</c:v>
                </c:pt>
                <c:pt idx="342">
                  <c:v>0.269018166868086</c:v>
                </c:pt>
                <c:pt idx="343">
                  <c:v>0.274581341475838</c:v>
                </c:pt>
                <c:pt idx="344">
                  <c:v>0.271949809668267</c:v>
                </c:pt>
                <c:pt idx="345">
                  <c:v>0.27195112980508</c:v>
                </c:pt>
                <c:pt idx="346">
                  <c:v>0.27151261953102</c:v>
                </c:pt>
                <c:pt idx="347">
                  <c:v>0.278242834092517</c:v>
                </c:pt>
                <c:pt idx="348">
                  <c:v>0.273851985509078</c:v>
                </c:pt>
                <c:pt idx="349">
                  <c:v>0.279409914771233</c:v>
                </c:pt>
                <c:pt idx="350">
                  <c:v>0.285552251619654</c:v>
                </c:pt>
                <c:pt idx="351">
                  <c:v>0.289937905313442</c:v>
                </c:pt>
                <c:pt idx="352">
                  <c:v>0.284080415531767</c:v>
                </c:pt>
                <c:pt idx="353">
                  <c:v>0.286562211766046</c:v>
                </c:pt>
                <c:pt idx="354">
                  <c:v>0.280703007588092</c:v>
                </c:pt>
                <c:pt idx="355">
                  <c:v>0.269868126862706</c:v>
                </c:pt>
                <c:pt idx="356">
                  <c:v>0.261227169859733</c:v>
                </c:pt>
                <c:pt idx="357">
                  <c:v>0.259462325351468</c:v>
                </c:pt>
                <c:pt idx="358">
                  <c:v>0.260476682710065</c:v>
                </c:pt>
                <c:pt idx="359">
                  <c:v>0.257100646516696</c:v>
                </c:pt>
                <c:pt idx="360">
                  <c:v>0.263527096554901</c:v>
                </c:pt>
                <c:pt idx="361">
                  <c:v>0.271854845786244</c:v>
                </c:pt>
                <c:pt idx="362">
                  <c:v>0.26920788417797</c:v>
                </c:pt>
                <c:pt idx="363">
                  <c:v>0.265535860132574</c:v>
                </c:pt>
                <c:pt idx="364">
                  <c:v>0.262887232591792</c:v>
                </c:pt>
                <c:pt idx="365">
                  <c:v>0.260823048999125</c:v>
                </c:pt>
                <c:pt idx="366">
                  <c:v>0.252027395600353</c:v>
                </c:pt>
                <c:pt idx="367">
                  <c:v>0.254204791925897</c:v>
                </c:pt>
                <c:pt idx="368">
                  <c:v>0.255649774517944</c:v>
                </c:pt>
                <c:pt idx="369">
                  <c:v>0.262215078714161</c:v>
                </c:pt>
                <c:pt idx="370">
                  <c:v>0.257074099736272</c:v>
                </c:pt>
                <c:pt idx="371">
                  <c:v>0.267149411474539</c:v>
                </c:pt>
                <c:pt idx="372">
                  <c:v>0.265225808190631</c:v>
                </c:pt>
                <c:pt idx="373">
                  <c:v>0.263008758145245</c:v>
                </c:pt>
                <c:pt idx="374">
                  <c:v>0.256547669001928</c:v>
                </c:pt>
                <c:pt idx="375">
                  <c:v>0.255938507459742</c:v>
                </c:pt>
                <c:pt idx="376">
                  <c:v>0.251963221537607</c:v>
                </c:pt>
                <c:pt idx="377">
                  <c:v>0.252084048109481</c:v>
                </c:pt>
                <c:pt idx="378">
                  <c:v>0.248399800098526</c:v>
                </c:pt>
                <c:pt idx="379">
                  <c:v>0.251884354132521</c:v>
                </c:pt>
                <c:pt idx="380">
                  <c:v>0.253465976542277</c:v>
                </c:pt>
                <c:pt idx="381">
                  <c:v>0.248169846708383</c:v>
                </c:pt>
                <c:pt idx="382">
                  <c:v>0.247994069512779</c:v>
                </c:pt>
                <c:pt idx="383">
                  <c:v>0.250012280856242</c:v>
                </c:pt>
                <c:pt idx="384">
                  <c:v>0.251444434959672</c:v>
                </c:pt>
                <c:pt idx="385">
                  <c:v>0.24994944101066</c:v>
                </c:pt>
                <c:pt idx="386">
                  <c:v>0.25079476100582</c:v>
                </c:pt>
                <c:pt idx="387">
                  <c:v>0.243884432990432</c:v>
                </c:pt>
                <c:pt idx="388">
                  <c:v>0.243703973323112</c:v>
                </c:pt>
                <c:pt idx="389">
                  <c:v>0.240157420042256</c:v>
                </c:pt>
                <c:pt idx="390">
                  <c:v>0.238658553454017</c:v>
                </c:pt>
                <c:pt idx="391">
                  <c:v>0.235256781168878</c:v>
                </c:pt>
                <c:pt idx="392">
                  <c:v>0.239609114861901</c:v>
                </c:pt>
                <c:pt idx="393">
                  <c:v>0.234449994714693</c:v>
                </c:pt>
                <c:pt idx="394">
                  <c:v>0.233679663771019</c:v>
                </c:pt>
                <c:pt idx="395">
                  <c:v>0.23539598615296</c:v>
                </c:pt>
                <c:pt idx="396">
                  <c:v>0.239745282505173</c:v>
                </c:pt>
                <c:pt idx="397">
                  <c:v>0.236192635866526</c:v>
                </c:pt>
                <c:pt idx="398">
                  <c:v>0.239955154175239</c:v>
                </c:pt>
                <c:pt idx="399">
                  <c:v>0.24079055710894</c:v>
                </c:pt>
                <c:pt idx="400">
                  <c:v>0.237089345416784</c:v>
                </c:pt>
                <c:pt idx="401">
                  <c:v>0.231046296250044</c:v>
                </c:pt>
                <c:pt idx="402">
                  <c:v>0.230562601365156</c:v>
                </c:pt>
                <c:pt idx="403">
                  <c:v>0.224810707130236</c:v>
                </c:pt>
                <c:pt idx="404">
                  <c:v>0.221106532000172</c:v>
                </c:pt>
                <c:pt idx="405">
                  <c:v>0.22266908137285</c:v>
                </c:pt>
                <c:pt idx="406">
                  <c:v>0.220133984836908</c:v>
                </c:pt>
                <c:pt idx="407">
                  <c:v>0.218768704308101</c:v>
                </c:pt>
                <c:pt idx="408">
                  <c:v>0.222816473434665</c:v>
                </c:pt>
                <c:pt idx="409">
                  <c:v>0.218816008739485</c:v>
                </c:pt>
                <c:pt idx="410">
                  <c:v>0.214961138591523</c:v>
                </c:pt>
                <c:pt idx="411">
                  <c:v>0.214763505009267</c:v>
                </c:pt>
                <c:pt idx="412">
                  <c:v>0.211346149051447</c:v>
                </c:pt>
                <c:pt idx="413">
                  <c:v>0.207781757757649</c:v>
                </c:pt>
                <c:pt idx="414">
                  <c:v>0.203485060080082</c:v>
                </c:pt>
                <c:pt idx="415">
                  <c:v>0.201967698019183</c:v>
                </c:pt>
                <c:pt idx="416">
                  <c:v>0.208789770097194</c:v>
                </c:pt>
                <c:pt idx="417">
                  <c:v>0.210928947770855</c:v>
                </c:pt>
                <c:pt idx="418">
                  <c:v>0.207361005004001</c:v>
                </c:pt>
                <c:pt idx="419">
                  <c:v>0.209206136590846</c:v>
                </c:pt>
                <c:pt idx="420">
                  <c:v>0.208416836966758</c:v>
                </c:pt>
                <c:pt idx="421">
                  <c:v>0.197384555532308</c:v>
                </c:pt>
                <c:pt idx="422">
                  <c:v>0.19088744515034</c:v>
                </c:pt>
                <c:pt idx="423">
                  <c:v>0.188047598084306</c:v>
                </c:pt>
                <c:pt idx="424">
                  <c:v>0.187255514976269</c:v>
                </c:pt>
                <c:pt idx="425">
                  <c:v>0.185877468200248</c:v>
                </c:pt>
                <c:pt idx="426">
                  <c:v>0.187278781381266</c:v>
                </c:pt>
                <c:pt idx="427">
                  <c:v>0.185460405447351</c:v>
                </c:pt>
                <c:pt idx="428">
                  <c:v>0.188469850359761</c:v>
                </c:pt>
                <c:pt idx="429">
                  <c:v>0.185918517337244</c:v>
                </c:pt>
                <c:pt idx="430">
                  <c:v>0.185268643037894</c:v>
                </c:pt>
                <c:pt idx="431">
                  <c:v>0.182130679926383</c:v>
                </c:pt>
                <c:pt idx="432">
                  <c:v>0.186161639500518</c:v>
                </c:pt>
                <c:pt idx="433">
                  <c:v>0.182144418289701</c:v>
                </c:pt>
                <c:pt idx="434">
                  <c:v>0.18456453245102</c:v>
                </c:pt>
                <c:pt idx="435">
                  <c:v>0.184203929759633</c:v>
                </c:pt>
                <c:pt idx="436">
                  <c:v>0.184720570437238</c:v>
                </c:pt>
                <c:pt idx="437">
                  <c:v>0.181139633624899</c:v>
                </c:pt>
                <c:pt idx="438">
                  <c:v>0.17989912767705</c:v>
                </c:pt>
                <c:pt idx="439">
                  <c:v>0.173097865258209</c:v>
                </c:pt>
                <c:pt idx="440">
                  <c:v>0.170100221178785</c:v>
                </c:pt>
                <c:pt idx="441">
                  <c:v>0.166516647852495</c:v>
                </c:pt>
                <c:pt idx="442">
                  <c:v>0.171126246786123</c:v>
                </c:pt>
                <c:pt idx="443">
                  <c:v>0.17090668930746</c:v>
                </c:pt>
                <c:pt idx="444">
                  <c:v>0.175661305176056</c:v>
                </c:pt>
                <c:pt idx="445">
                  <c:v>0.178366816965115</c:v>
                </c:pt>
                <c:pt idx="446">
                  <c:v>0.181949593227938</c:v>
                </c:pt>
                <c:pt idx="447">
                  <c:v>0.175582080121045</c:v>
                </c:pt>
                <c:pt idx="448">
                  <c:v>0.173310838759057</c:v>
                </c:pt>
                <c:pt idx="449">
                  <c:v>0.171477913130307</c:v>
                </c:pt>
                <c:pt idx="450">
                  <c:v>0.168912758714164</c:v>
                </c:pt>
                <c:pt idx="451">
                  <c:v>0.167517515774273</c:v>
                </c:pt>
                <c:pt idx="452">
                  <c:v>0.167292186365868</c:v>
                </c:pt>
                <c:pt idx="453">
                  <c:v>0.167505180922276</c:v>
                </c:pt>
                <c:pt idx="454">
                  <c:v>0.163766951788622</c:v>
                </c:pt>
                <c:pt idx="455">
                  <c:v>0.162369188906595</c:v>
                </c:pt>
                <c:pt idx="456">
                  <c:v>0.158044434670707</c:v>
                </c:pt>
                <c:pt idx="457">
                  <c:v>0.157523333981838</c:v>
                </c:pt>
                <c:pt idx="458">
                  <c:v>0.155977384193676</c:v>
                </c:pt>
                <c:pt idx="459">
                  <c:v>0.15925932025643</c:v>
                </c:pt>
                <c:pt idx="460">
                  <c:v>0.155956314963857</c:v>
                </c:pt>
                <c:pt idx="461">
                  <c:v>0.154554833075002</c:v>
                </c:pt>
                <c:pt idx="462">
                  <c:v>0.158566516350812</c:v>
                </c:pt>
                <c:pt idx="463">
                  <c:v>0.159358585711748</c:v>
                </c:pt>
                <c:pt idx="464">
                  <c:v>0.155760496561849</c:v>
                </c:pt>
                <c:pt idx="465">
                  <c:v>0.157136623578319</c:v>
                </c:pt>
                <c:pt idx="466">
                  <c:v>0.160853238921172</c:v>
                </c:pt>
                <c:pt idx="467">
                  <c:v>0.15930179175229</c:v>
                </c:pt>
                <c:pt idx="468">
                  <c:v>0.158773971942929</c:v>
                </c:pt>
                <c:pt idx="469">
                  <c:v>0.157075006606668</c:v>
                </c:pt>
                <c:pt idx="470">
                  <c:v>0.1559607175811</c:v>
                </c:pt>
                <c:pt idx="471">
                  <c:v>0.154406878555377</c:v>
                </c:pt>
                <c:pt idx="472">
                  <c:v>0.152559809799691</c:v>
                </c:pt>
                <c:pt idx="473">
                  <c:v>0.15085846822538</c:v>
                </c:pt>
                <c:pt idx="474">
                  <c:v>0.153253450497835</c:v>
                </c:pt>
                <c:pt idx="475">
                  <c:v>0.151697250765216</c:v>
                </c:pt>
                <c:pt idx="476">
                  <c:v>0.149408874065371</c:v>
                </c:pt>
                <c:pt idx="477">
                  <c:v>0.147412550580947</c:v>
                </c:pt>
                <c:pt idx="478">
                  <c:v>0.150097831925321</c:v>
                </c:pt>
                <c:pt idx="479">
                  <c:v>0.151026713781138</c:v>
                </c:pt>
                <c:pt idx="480">
                  <c:v>0.150052879728051</c:v>
                </c:pt>
                <c:pt idx="481">
                  <c:v>0.152004836332889</c:v>
                </c:pt>
                <c:pt idx="482">
                  <c:v>0.14839612273541</c:v>
                </c:pt>
                <c:pt idx="483">
                  <c:v>0.144933155431332</c:v>
                </c:pt>
                <c:pt idx="484">
                  <c:v>0.140152753068484</c:v>
                </c:pt>
                <c:pt idx="485">
                  <c:v>0.142541380274551</c:v>
                </c:pt>
                <c:pt idx="486">
                  <c:v>0.138930389821245</c:v>
                </c:pt>
                <c:pt idx="487">
                  <c:v>0.14219579602467</c:v>
                </c:pt>
                <c:pt idx="488">
                  <c:v>0.140778453201995</c:v>
                </c:pt>
                <c:pt idx="489">
                  <c:v>0.140384777815943</c:v>
                </c:pt>
                <c:pt idx="490">
                  <c:v>0.138234723571528</c:v>
                </c:pt>
                <c:pt idx="491">
                  <c:v>0.139010478657284</c:v>
                </c:pt>
                <c:pt idx="492">
                  <c:v>0.136274038684387</c:v>
                </c:pt>
                <c:pt idx="493">
                  <c:v>0.13821923158992</c:v>
                </c:pt>
                <c:pt idx="494">
                  <c:v>0.140749146147103</c:v>
                </c:pt>
                <c:pt idx="495">
                  <c:v>0.141083736033494</c:v>
                </c:pt>
                <c:pt idx="496">
                  <c:v>0.142003051207099</c:v>
                </c:pt>
                <c:pt idx="497">
                  <c:v>0.140580727011195</c:v>
                </c:pt>
                <c:pt idx="498">
                  <c:v>0.141791588242537</c:v>
                </c:pt>
                <c:pt idx="499">
                  <c:v>0.14095345035368</c:v>
                </c:pt>
                <c:pt idx="500">
                  <c:v>0.142309546513862</c:v>
                </c:pt>
                <c:pt idx="501">
                  <c:v>0.139714508931559</c:v>
                </c:pt>
                <c:pt idx="502">
                  <c:v>0.140337937231354</c:v>
                </c:pt>
                <c:pt idx="503">
                  <c:v>0.137888145287483</c:v>
                </c:pt>
                <c:pt idx="504">
                  <c:v>0.136023092954079</c:v>
                </c:pt>
                <c:pt idx="505">
                  <c:v>0.135328055290227</c:v>
                </c:pt>
                <c:pt idx="506">
                  <c:v>0.138144127229333</c:v>
                </c:pt>
                <c:pt idx="507">
                  <c:v>0.141252307413431</c:v>
                </c:pt>
                <c:pt idx="508">
                  <c:v>0.140263047892604</c:v>
                </c:pt>
                <c:pt idx="509">
                  <c:v>0.141760674960052</c:v>
                </c:pt>
                <c:pt idx="510">
                  <c:v>0.140185094068488</c:v>
                </c:pt>
                <c:pt idx="511">
                  <c:v>0.136560535214333</c:v>
                </c:pt>
                <c:pt idx="512">
                  <c:v>0.134837594854873</c:v>
                </c:pt>
                <c:pt idx="513">
                  <c:v>0.133260454832738</c:v>
                </c:pt>
                <c:pt idx="514">
                  <c:v>0.131682798541609</c:v>
                </c:pt>
                <c:pt idx="515">
                  <c:v>0.132153084219479</c:v>
                </c:pt>
                <c:pt idx="516">
                  <c:v>0.135695541835753</c:v>
                </c:pt>
                <c:pt idx="517">
                  <c:v>0.133970028662357</c:v>
                </c:pt>
                <c:pt idx="518">
                  <c:v>0.134731417530375</c:v>
                </c:pt>
                <c:pt idx="519">
                  <c:v>0.132419613843952</c:v>
                </c:pt>
                <c:pt idx="520">
                  <c:v>0.131716805633846</c:v>
                </c:pt>
                <c:pt idx="521">
                  <c:v>0.130281901406387</c:v>
                </c:pt>
                <c:pt idx="522">
                  <c:v>0.132797089181627</c:v>
                </c:pt>
                <c:pt idx="523">
                  <c:v>0.132970682725729</c:v>
                </c:pt>
                <c:pt idx="524">
                  <c:v>0.136509098311267</c:v>
                </c:pt>
                <c:pt idx="525">
                  <c:v>0.136242739753859</c:v>
                </c:pt>
                <c:pt idx="526">
                  <c:v>0.133195836969388</c:v>
                </c:pt>
                <c:pt idx="527">
                  <c:v>0.129124211484994</c:v>
                </c:pt>
                <c:pt idx="528">
                  <c:v>0.128271096318856</c:v>
                </c:pt>
                <c:pt idx="529">
                  <c:v>0.125222715145134</c:v>
                </c:pt>
                <c:pt idx="530">
                  <c:v>0.124661255941367</c:v>
                </c:pt>
                <c:pt idx="531">
                  <c:v>0.128488858536851</c:v>
                </c:pt>
                <c:pt idx="532">
                  <c:v>0.129243290063521</c:v>
                </c:pt>
                <c:pt idx="533">
                  <c:v>0.129704600280027</c:v>
                </c:pt>
                <c:pt idx="534">
                  <c:v>0.127678015947097</c:v>
                </c:pt>
                <c:pt idx="535">
                  <c:v>0.123748811963178</c:v>
                </c:pt>
                <c:pt idx="536">
                  <c:v>0.119526491484688</c:v>
                </c:pt>
                <c:pt idx="537">
                  <c:v>0.119985879099038</c:v>
                </c:pt>
                <c:pt idx="538">
                  <c:v>0.118688970169936</c:v>
                </c:pt>
                <c:pt idx="539">
                  <c:v>0.118854769394609</c:v>
                </c:pt>
                <c:pt idx="540">
                  <c:v>0.120775914998806</c:v>
                </c:pt>
                <c:pt idx="541">
                  <c:v>0.122257633706757</c:v>
                </c:pt>
                <c:pt idx="542">
                  <c:v>0.124031518703792</c:v>
                </c:pt>
                <c:pt idx="543">
                  <c:v>0.125951253230192</c:v>
                </c:pt>
                <c:pt idx="544">
                  <c:v>0.130357932017421</c:v>
                </c:pt>
                <c:pt idx="545">
                  <c:v>0.133300961889293</c:v>
                </c:pt>
                <c:pt idx="546">
                  <c:v>0.132878206190884</c:v>
                </c:pt>
                <c:pt idx="547">
                  <c:v>0.129089666465224</c:v>
                </c:pt>
                <c:pt idx="548">
                  <c:v>0.126910167242904</c:v>
                </c:pt>
                <c:pt idx="549">
                  <c:v>0.123120706943827</c:v>
                </c:pt>
                <c:pt idx="550">
                  <c:v>0.12108660853193</c:v>
                </c:pt>
                <c:pt idx="551">
                  <c:v>0.122710011732925</c:v>
                </c:pt>
                <c:pt idx="552">
                  <c:v>0.126088779861289</c:v>
                </c:pt>
                <c:pt idx="553">
                  <c:v>0.129467094549747</c:v>
                </c:pt>
                <c:pt idx="554">
                  <c:v>0.128309089283009</c:v>
                </c:pt>
                <c:pt idx="555">
                  <c:v>0.128321180172721</c:v>
                </c:pt>
                <c:pt idx="556">
                  <c:v>0.127747548836485</c:v>
                </c:pt>
                <c:pt idx="557">
                  <c:v>0.120735463834093</c:v>
                </c:pt>
                <c:pt idx="558">
                  <c:v>0.118405119224752</c:v>
                </c:pt>
                <c:pt idx="559">
                  <c:v>0.121049153137434</c:v>
                </c:pt>
                <c:pt idx="560">
                  <c:v>0.120766377590545</c:v>
                </c:pt>
                <c:pt idx="561">
                  <c:v>0.119897887229492</c:v>
                </c:pt>
                <c:pt idx="562">
                  <c:v>0.128247011183734</c:v>
                </c:pt>
                <c:pt idx="563">
                  <c:v>0.129133462057945</c:v>
                </c:pt>
                <c:pt idx="564">
                  <c:v>0.125922562745877</c:v>
                </c:pt>
                <c:pt idx="565">
                  <c:v>0.129441870625363</c:v>
                </c:pt>
                <c:pt idx="566">
                  <c:v>0.127839602955653</c:v>
                </c:pt>
                <c:pt idx="567">
                  <c:v>0.123456854352546</c:v>
                </c:pt>
                <c:pt idx="568">
                  <c:v>0.121853722539855</c:v>
                </c:pt>
                <c:pt idx="569">
                  <c:v>0.122298617334011</c:v>
                </c:pt>
                <c:pt idx="570">
                  <c:v>0.119377762200523</c:v>
                </c:pt>
                <c:pt idx="571">
                  <c:v>0.118358618201965</c:v>
                </c:pt>
                <c:pt idx="572">
                  <c:v>0.118509595140189</c:v>
                </c:pt>
                <c:pt idx="573">
                  <c:v>0.11822119287233</c:v>
                </c:pt>
                <c:pt idx="574">
                  <c:v>0.122614554123139</c:v>
                </c:pt>
                <c:pt idx="575">
                  <c:v>0.119252622814882</c:v>
                </c:pt>
                <c:pt idx="576">
                  <c:v>0.123059869324739</c:v>
                </c:pt>
                <c:pt idx="577">
                  <c:v>0.124818240678295</c:v>
                </c:pt>
                <c:pt idx="578">
                  <c:v>0.124820374911771</c:v>
                </c:pt>
                <c:pt idx="579">
                  <c:v>0.119847270297088</c:v>
                </c:pt>
                <c:pt idx="580">
                  <c:v>0.11999489252299</c:v>
                </c:pt>
                <c:pt idx="581">
                  <c:v>0.118825236739002</c:v>
                </c:pt>
                <c:pt idx="582">
                  <c:v>0.116338304315739</c:v>
                </c:pt>
                <c:pt idx="583">
                  <c:v>0.115899418055323</c:v>
                </c:pt>
                <c:pt idx="584">
                  <c:v>0.118825444228781</c:v>
                </c:pt>
                <c:pt idx="585">
                  <c:v>0.120726834493203</c:v>
                </c:pt>
                <c:pt idx="586">
                  <c:v>0.119408815350715</c:v>
                </c:pt>
                <c:pt idx="587">
                  <c:v>0.122918895930756</c:v>
                </c:pt>
                <c:pt idx="588">
                  <c:v>0.12042952165061</c:v>
                </c:pt>
                <c:pt idx="589">
                  <c:v>0.121012429893625</c:v>
                </c:pt>
                <c:pt idx="590">
                  <c:v>0.122472847143344</c:v>
                </c:pt>
                <c:pt idx="591">
                  <c:v>0.123201273171953</c:v>
                </c:pt>
                <c:pt idx="592">
                  <c:v>0.119978706190584</c:v>
                </c:pt>
                <c:pt idx="593">
                  <c:v>0.122754793504037</c:v>
                </c:pt>
                <c:pt idx="594">
                  <c:v>0.125530485171312</c:v>
                </c:pt>
                <c:pt idx="595">
                  <c:v>0.124062551126613</c:v>
                </c:pt>
                <c:pt idx="596">
                  <c:v>0.122008950758552</c:v>
                </c:pt>
                <c:pt idx="597">
                  <c:v>0.12054023195486</c:v>
                </c:pt>
                <c:pt idx="598">
                  <c:v>0.121412215892002</c:v>
                </c:pt>
                <c:pt idx="599">
                  <c:v>0.117162669373149</c:v>
                </c:pt>
                <c:pt idx="600">
                  <c:v>0.121399197754185</c:v>
                </c:pt>
                <c:pt idx="601">
                  <c:v>0.126074294536039</c:v>
                </c:pt>
                <c:pt idx="602">
                  <c:v>0.126652092974698</c:v>
                </c:pt>
                <c:pt idx="603">
                  <c:v>0.126058960810704</c:v>
                </c:pt>
                <c:pt idx="604">
                  <c:v>0.123416989373985</c:v>
                </c:pt>
                <c:pt idx="605">
                  <c:v>0.121359909749571</c:v>
                </c:pt>
                <c:pt idx="606">
                  <c:v>0.117400311702077</c:v>
                </c:pt>
                <c:pt idx="607">
                  <c:v>0.118122521037176</c:v>
                </c:pt>
                <c:pt idx="608">
                  <c:v>0.11679589613457</c:v>
                </c:pt>
                <c:pt idx="609">
                  <c:v>0.121467946024292</c:v>
                </c:pt>
                <c:pt idx="610">
                  <c:v>0.117360521295018</c:v>
                </c:pt>
                <c:pt idx="611">
                  <c:v>0.119398092163808</c:v>
                </c:pt>
                <c:pt idx="612">
                  <c:v>0.120118425376332</c:v>
                </c:pt>
                <c:pt idx="613">
                  <c:v>0.123472116892423</c:v>
                </c:pt>
                <c:pt idx="614">
                  <c:v>0.121704296802472</c:v>
                </c:pt>
                <c:pt idx="615">
                  <c:v>0.125057248960183</c:v>
                </c:pt>
                <c:pt idx="616">
                  <c:v>0.123435010274323</c:v>
                </c:pt>
                <c:pt idx="617">
                  <c:v>0.121080813334149</c:v>
                </c:pt>
                <c:pt idx="618">
                  <c:v>0.120921025814822</c:v>
                </c:pt>
                <c:pt idx="619">
                  <c:v>0.120614555747946</c:v>
                </c:pt>
                <c:pt idx="620">
                  <c:v>0.119868767687276</c:v>
                </c:pt>
                <c:pt idx="621">
                  <c:v>0.122634257558444</c:v>
                </c:pt>
                <c:pt idx="622">
                  <c:v>0.122911975297516</c:v>
                </c:pt>
                <c:pt idx="623">
                  <c:v>0.119677693829027</c:v>
                </c:pt>
                <c:pt idx="624">
                  <c:v>0.118637828945766</c:v>
                </c:pt>
                <c:pt idx="625">
                  <c:v>0.117158652007448</c:v>
                </c:pt>
                <c:pt idx="626">
                  <c:v>0.116410710775783</c:v>
                </c:pt>
                <c:pt idx="627">
                  <c:v>0.117125598038392</c:v>
                </c:pt>
                <c:pt idx="628">
                  <c:v>0.116376948495902</c:v>
                </c:pt>
                <c:pt idx="629">
                  <c:v>0.119285904627087</c:v>
                </c:pt>
                <c:pt idx="630">
                  <c:v>0.119707098011428</c:v>
                </c:pt>
                <c:pt idx="631">
                  <c:v>0.12042057794646</c:v>
                </c:pt>
                <c:pt idx="632">
                  <c:v>0.120987390612723</c:v>
                </c:pt>
                <c:pt idx="633">
                  <c:v>0.122139128773193</c:v>
                </c:pt>
                <c:pt idx="634">
                  <c:v>0.120656790457307</c:v>
                </c:pt>
                <c:pt idx="635">
                  <c:v>0.121368881472722</c:v>
                </c:pt>
                <c:pt idx="636">
                  <c:v>0.120471126547535</c:v>
                </c:pt>
                <c:pt idx="637">
                  <c:v>0.120743574954946</c:v>
                </c:pt>
                <c:pt idx="638">
                  <c:v>0.120137771294787</c:v>
                </c:pt>
                <c:pt idx="639">
                  <c:v>0.12026321824574</c:v>
                </c:pt>
                <c:pt idx="640">
                  <c:v>0.118486187106395</c:v>
                </c:pt>
                <c:pt idx="641">
                  <c:v>0.117440408810675</c:v>
                </c:pt>
                <c:pt idx="642">
                  <c:v>0.11771115776215</c:v>
                </c:pt>
                <c:pt idx="643">
                  <c:v>0.114323612074508</c:v>
                </c:pt>
                <c:pt idx="644">
                  <c:v>0.114008415722625</c:v>
                </c:pt>
                <c:pt idx="645">
                  <c:v>0.114863431601931</c:v>
                </c:pt>
                <c:pt idx="646">
                  <c:v>0.110304336257898</c:v>
                </c:pt>
                <c:pt idx="647">
                  <c:v>0.110280776766585</c:v>
                </c:pt>
                <c:pt idx="648">
                  <c:v>0.114353799244875</c:v>
                </c:pt>
                <c:pt idx="649">
                  <c:v>0.111988485497114</c:v>
                </c:pt>
                <c:pt idx="650">
                  <c:v>0.114012392527636</c:v>
                </c:pt>
                <c:pt idx="651">
                  <c:v>0.116182290035588</c:v>
                </c:pt>
                <c:pt idx="652">
                  <c:v>0.116303404242679</c:v>
                </c:pt>
                <c:pt idx="653">
                  <c:v>0.115253646156395</c:v>
                </c:pt>
                <c:pt idx="654">
                  <c:v>0.119763659712975</c:v>
                </c:pt>
                <c:pt idx="655">
                  <c:v>0.118420616753926</c:v>
                </c:pt>
                <c:pt idx="656">
                  <c:v>0.120003617734307</c:v>
                </c:pt>
                <c:pt idx="657">
                  <c:v>0.116611474247613</c:v>
                </c:pt>
                <c:pt idx="658">
                  <c:v>0.117608560034631</c:v>
                </c:pt>
                <c:pt idx="659">
                  <c:v>0.113923140094844</c:v>
                </c:pt>
                <c:pt idx="660">
                  <c:v>0.112432176665227</c:v>
                </c:pt>
                <c:pt idx="661">
                  <c:v>0.114013580723164</c:v>
                </c:pt>
                <c:pt idx="662">
                  <c:v>0.116618896776051</c:v>
                </c:pt>
                <c:pt idx="663">
                  <c:v>0.116736486094452</c:v>
                </c:pt>
                <c:pt idx="664">
                  <c:v>0.116707442877806</c:v>
                </c:pt>
                <c:pt idx="665">
                  <c:v>0.119165497968515</c:v>
                </c:pt>
                <c:pt idx="666">
                  <c:v>0.117818964483169</c:v>
                </c:pt>
                <c:pt idx="667">
                  <c:v>0.118374258046459</c:v>
                </c:pt>
                <c:pt idx="668">
                  <c:v>0.119514514760376</c:v>
                </c:pt>
                <c:pt idx="669">
                  <c:v>0.121386053956429</c:v>
                </c:pt>
                <c:pt idx="670">
                  <c:v>0.11930669029316</c:v>
                </c:pt>
                <c:pt idx="671">
                  <c:v>0.116495427884468</c:v>
                </c:pt>
                <c:pt idx="672">
                  <c:v>0.114415450960905</c:v>
                </c:pt>
                <c:pt idx="673">
                  <c:v>0.11014039405003</c:v>
                </c:pt>
                <c:pt idx="674">
                  <c:v>0.108937717781431</c:v>
                </c:pt>
                <c:pt idx="675">
                  <c:v>0.108758966615446</c:v>
                </c:pt>
                <c:pt idx="676">
                  <c:v>0.111506279738359</c:v>
                </c:pt>
                <c:pt idx="677">
                  <c:v>0.11088797022735</c:v>
                </c:pt>
                <c:pt idx="678">
                  <c:v>0.111293588758008</c:v>
                </c:pt>
                <c:pt idx="679">
                  <c:v>0.111845226363124</c:v>
                </c:pt>
                <c:pt idx="680">
                  <c:v>0.111664974072</c:v>
                </c:pt>
                <c:pt idx="681">
                  <c:v>0.112069697760177</c:v>
                </c:pt>
                <c:pt idx="682">
                  <c:v>0.113352035036537</c:v>
                </c:pt>
                <c:pt idx="683">
                  <c:v>0.112439302070289</c:v>
                </c:pt>
                <c:pt idx="684">
                  <c:v>0.111526274666511</c:v>
                </c:pt>
                <c:pt idx="685">
                  <c:v>0.110759272100457</c:v>
                </c:pt>
                <c:pt idx="686">
                  <c:v>0.112040433523736</c:v>
                </c:pt>
                <c:pt idx="687">
                  <c:v>0.110541255212115</c:v>
                </c:pt>
                <c:pt idx="688">
                  <c:v>0.113870290919657</c:v>
                </c:pt>
                <c:pt idx="689">
                  <c:v>0.111492622306114</c:v>
                </c:pt>
                <c:pt idx="690">
                  <c:v>0.112772622998573</c:v>
                </c:pt>
                <c:pt idx="691">
                  <c:v>0.107760647943324</c:v>
                </c:pt>
                <c:pt idx="692">
                  <c:v>0.109186392196979</c:v>
                </c:pt>
                <c:pt idx="693">
                  <c:v>0.108563393932293</c:v>
                </c:pt>
                <c:pt idx="694">
                  <c:v>0.110427522093647</c:v>
                </c:pt>
                <c:pt idx="695">
                  <c:v>0.109657636283391</c:v>
                </c:pt>
                <c:pt idx="696">
                  <c:v>0.112984380289013</c:v>
                </c:pt>
                <c:pt idx="697">
                  <c:v>0.114408703766401</c:v>
                </c:pt>
                <c:pt idx="698">
                  <c:v>0.111882151097646</c:v>
                </c:pt>
                <c:pt idx="699">
                  <c:v>0.108038453007628</c:v>
                </c:pt>
                <c:pt idx="700">
                  <c:v>0.111217754827223</c:v>
                </c:pt>
                <c:pt idx="701">
                  <c:v>0.110592501529937</c:v>
                </c:pt>
                <c:pt idx="702">
                  <c:v>0.109674333770819</c:v>
                </c:pt>
                <c:pt idx="703">
                  <c:v>0.11095066393851</c:v>
                </c:pt>
                <c:pt idx="704">
                  <c:v>0.113397264658907</c:v>
                </c:pt>
                <c:pt idx="705">
                  <c:v>0.110137175622158</c:v>
                </c:pt>
                <c:pt idx="706">
                  <c:v>0.109510542139886</c:v>
                </c:pt>
                <c:pt idx="707">
                  <c:v>0.109176271918623</c:v>
                </c:pt>
                <c:pt idx="708">
                  <c:v>0.107232227631685</c:v>
                </c:pt>
                <c:pt idx="709">
                  <c:v>0.108945869791629</c:v>
                </c:pt>
                <c:pt idx="710">
                  <c:v>0.107732874719441</c:v>
                </c:pt>
                <c:pt idx="711">
                  <c:v>0.105056426515255</c:v>
                </c:pt>
                <c:pt idx="712">
                  <c:v>0.104867120772429</c:v>
                </c:pt>
                <c:pt idx="713">
                  <c:v>0.106287048411857</c:v>
                </c:pt>
                <c:pt idx="714">
                  <c:v>0.105219297238438</c:v>
                </c:pt>
                <c:pt idx="715">
                  <c:v>0.108540829302537</c:v>
                </c:pt>
                <c:pt idx="716">
                  <c:v>0.111276822463021</c:v>
                </c:pt>
                <c:pt idx="717">
                  <c:v>0.111378821041978</c:v>
                </c:pt>
                <c:pt idx="718">
                  <c:v>0.113090057260953</c:v>
                </c:pt>
                <c:pt idx="719">
                  <c:v>0.11494734872921</c:v>
                </c:pt>
                <c:pt idx="720">
                  <c:v>0.112707464910022</c:v>
                </c:pt>
                <c:pt idx="721">
                  <c:v>0.113101049512199</c:v>
                </c:pt>
                <c:pt idx="722">
                  <c:v>0.109543778819977</c:v>
                </c:pt>
                <c:pt idx="723">
                  <c:v>0.108619978212858</c:v>
                </c:pt>
                <c:pt idx="724">
                  <c:v>0.108427510315153</c:v>
                </c:pt>
                <c:pt idx="725">
                  <c:v>0.109990604214483</c:v>
                </c:pt>
                <c:pt idx="726">
                  <c:v>0.109066029356208</c:v>
                </c:pt>
                <c:pt idx="727">
                  <c:v>0.112530747754601</c:v>
                </c:pt>
                <c:pt idx="728">
                  <c:v>0.112629889089601</c:v>
                </c:pt>
                <c:pt idx="729">
                  <c:v>0.111997183993512</c:v>
                </c:pt>
                <c:pt idx="730">
                  <c:v>0.111071588246012</c:v>
                </c:pt>
                <c:pt idx="731">
                  <c:v>0.111608922533702</c:v>
                </c:pt>
                <c:pt idx="732">
                  <c:v>0.111414412810808</c:v>
                </c:pt>
                <c:pt idx="733">
                  <c:v>0.111951243111524</c:v>
                </c:pt>
                <c:pt idx="734">
                  <c:v>0.110732002737691</c:v>
                </c:pt>
                <c:pt idx="735">
                  <c:v>0.108927239071138</c:v>
                </c:pt>
                <c:pt idx="736">
                  <c:v>0.10843909110741</c:v>
                </c:pt>
                <c:pt idx="737">
                  <c:v>0.1099991512527</c:v>
                </c:pt>
                <c:pt idx="738">
                  <c:v>0.111266327120775</c:v>
                </c:pt>
                <c:pt idx="739">
                  <c:v>0.110631117939149</c:v>
                </c:pt>
                <c:pt idx="740">
                  <c:v>0.11028829933869</c:v>
                </c:pt>
                <c:pt idx="741">
                  <c:v>0.11140841868427</c:v>
                </c:pt>
                <c:pt idx="742">
                  <c:v>0.109016653758778</c:v>
                </c:pt>
                <c:pt idx="743">
                  <c:v>0.107502555034425</c:v>
                </c:pt>
                <c:pt idx="744">
                  <c:v>0.110085126394133</c:v>
                </c:pt>
                <c:pt idx="745">
                  <c:v>0.111204272319232</c:v>
                </c:pt>
                <c:pt idx="746">
                  <c:v>0.110274720280974</c:v>
                </c:pt>
                <c:pt idx="747">
                  <c:v>0.110222837507409</c:v>
                </c:pt>
                <c:pt idx="748">
                  <c:v>0.11002439649438</c:v>
                </c:pt>
                <c:pt idx="749">
                  <c:v>0.105875121592045</c:v>
                </c:pt>
                <c:pt idx="750">
                  <c:v>0.105676203012974</c:v>
                </c:pt>
                <c:pt idx="751">
                  <c:v>0.10503809180866</c:v>
                </c:pt>
                <c:pt idx="752">
                  <c:v>0.104985016990527</c:v>
                </c:pt>
                <c:pt idx="753">
                  <c:v>0.105370660980807</c:v>
                </c:pt>
                <c:pt idx="754">
                  <c:v>0.108243481048774</c:v>
                </c:pt>
                <c:pt idx="755">
                  <c:v>0.109799201528482</c:v>
                </c:pt>
                <c:pt idx="756">
                  <c:v>0.110915733097384</c:v>
                </c:pt>
                <c:pt idx="757">
                  <c:v>0.111300439843782</c:v>
                </c:pt>
                <c:pt idx="758">
                  <c:v>0.111684914116546</c:v>
                </c:pt>
                <c:pt idx="759">
                  <c:v>0.112508111615297</c:v>
                </c:pt>
                <c:pt idx="760">
                  <c:v>0.111575258217396</c:v>
                </c:pt>
                <c:pt idx="761">
                  <c:v>0.110934811173709</c:v>
                </c:pt>
                <c:pt idx="762">
                  <c:v>0.111610999469313</c:v>
                </c:pt>
                <c:pt idx="763">
                  <c:v>0.112286958913678</c:v>
                </c:pt>
                <c:pt idx="764">
                  <c:v>0.110182642080567</c:v>
                </c:pt>
                <c:pt idx="765">
                  <c:v>0.109687599383563</c:v>
                </c:pt>
                <c:pt idx="766">
                  <c:v>0.113289243030616</c:v>
                </c:pt>
                <c:pt idx="767">
                  <c:v>0.114695885828295</c:v>
                </c:pt>
                <c:pt idx="768">
                  <c:v>0.115370711716274</c:v>
                </c:pt>
                <c:pt idx="769">
                  <c:v>0.115898994691823</c:v>
                </c:pt>
                <c:pt idx="770">
                  <c:v>0.117012327073009</c:v>
                </c:pt>
                <c:pt idx="771">
                  <c:v>0.114321159859406</c:v>
                </c:pt>
                <c:pt idx="772">
                  <c:v>0.112800316740186</c:v>
                </c:pt>
                <c:pt idx="773">
                  <c:v>0.111571888469476</c:v>
                </c:pt>
                <c:pt idx="774">
                  <c:v>0.109465329152298</c:v>
                </c:pt>
                <c:pt idx="775">
                  <c:v>0.110138597560568</c:v>
                </c:pt>
                <c:pt idx="776">
                  <c:v>0.108324234741591</c:v>
                </c:pt>
                <c:pt idx="777">
                  <c:v>0.110167610958712</c:v>
                </c:pt>
                <c:pt idx="778">
                  <c:v>0.111279177194229</c:v>
                </c:pt>
                <c:pt idx="779">
                  <c:v>0.118682213646502</c:v>
                </c:pt>
                <c:pt idx="780">
                  <c:v>0.11789120698431</c:v>
                </c:pt>
                <c:pt idx="781">
                  <c:v>0.117831575604261</c:v>
                </c:pt>
                <c:pt idx="782">
                  <c:v>0.116747500298635</c:v>
                </c:pt>
                <c:pt idx="783">
                  <c:v>0.116394801616855</c:v>
                </c:pt>
                <c:pt idx="784">
                  <c:v>0.112822885496712</c:v>
                </c:pt>
                <c:pt idx="785">
                  <c:v>0.111445530565715</c:v>
                </c:pt>
                <c:pt idx="786">
                  <c:v>0.113579602396215</c:v>
                </c:pt>
                <c:pt idx="787">
                  <c:v>0.113518687039131</c:v>
                </c:pt>
                <c:pt idx="788">
                  <c:v>0.109945920242454</c:v>
                </c:pt>
                <c:pt idx="789">
                  <c:v>0.110616173797299</c:v>
                </c:pt>
                <c:pt idx="790">
                  <c:v>0.113188355183783</c:v>
                </c:pt>
                <c:pt idx="791">
                  <c:v>0.109907593917086</c:v>
                </c:pt>
                <c:pt idx="792">
                  <c:v>0.109845626691176</c:v>
                </c:pt>
                <c:pt idx="793">
                  <c:v>0.111685589242427</c:v>
                </c:pt>
                <c:pt idx="794">
                  <c:v>0.110306340898749</c:v>
                </c:pt>
                <c:pt idx="795">
                  <c:v>0.111560615234313</c:v>
                </c:pt>
                <c:pt idx="796">
                  <c:v>0.115155776241823</c:v>
                </c:pt>
                <c:pt idx="797">
                  <c:v>0.111727451866243</c:v>
                </c:pt>
                <c:pt idx="798">
                  <c:v>0.111810562020978</c:v>
                </c:pt>
                <c:pt idx="799">
                  <c:v>0.107796690502787</c:v>
                </c:pt>
                <c:pt idx="800">
                  <c:v>0.109342642687598</c:v>
                </c:pt>
              </c:numCache>
            </c:numRef>
          </c:yVal>
          <c:smooth val="1"/>
          <c:extLst xmlns:c16r2="http://schemas.microsoft.com/office/drawing/2015/06/chart">
            <c:ext xmlns:c16="http://schemas.microsoft.com/office/drawing/2014/chart" uri="{C3380CC4-5D6E-409C-BE32-E72D297353CC}">
              <c16:uniqueId val="{00000000-C138-43CB-82B0-15BD839B6F21}"/>
            </c:ext>
          </c:extLst>
        </c:ser>
        <c:ser>
          <c:idx val="1"/>
          <c:order val="1"/>
          <c:tx>
            <c:strRef>
              <c:f>'comparison inclusions'!$M$2</c:f>
              <c:strCache>
                <c:ptCount val="1"/>
                <c:pt idx="0">
                  <c:v>DWNT</c:v>
                </c:pt>
              </c:strCache>
            </c:strRef>
          </c:tx>
          <c:spPr>
            <a:ln>
              <a:solidFill>
                <a:srgbClr val="FF0000"/>
              </a:solidFill>
            </a:ln>
          </c:spPr>
          <c:marker>
            <c:symbol val="none"/>
          </c:marker>
          <c:xVal>
            <c:numRef>
              <c:f>'comparison inclusions'!$A$3:$A$803</c:f>
              <c:numCache>
                <c:formatCode>General</c:formatCode>
                <c:ptCount val="801"/>
                <c:pt idx="0">
                  <c:v>10.0</c:v>
                </c:pt>
                <c:pt idx="1">
                  <c:v>10.05</c:v>
                </c:pt>
                <c:pt idx="2">
                  <c:v>10.1</c:v>
                </c:pt>
                <c:pt idx="3">
                  <c:v>10.15</c:v>
                </c:pt>
                <c:pt idx="4">
                  <c:v>10.2</c:v>
                </c:pt>
                <c:pt idx="5">
                  <c:v>10.25</c:v>
                </c:pt>
                <c:pt idx="6">
                  <c:v>10.3</c:v>
                </c:pt>
                <c:pt idx="7">
                  <c:v>10.35</c:v>
                </c:pt>
                <c:pt idx="8">
                  <c:v>10.4</c:v>
                </c:pt>
                <c:pt idx="9">
                  <c:v>10.45</c:v>
                </c:pt>
                <c:pt idx="10">
                  <c:v>10.5</c:v>
                </c:pt>
                <c:pt idx="11">
                  <c:v>10.55</c:v>
                </c:pt>
                <c:pt idx="12">
                  <c:v>10.6</c:v>
                </c:pt>
                <c:pt idx="13">
                  <c:v>10.65</c:v>
                </c:pt>
                <c:pt idx="14">
                  <c:v>10.7</c:v>
                </c:pt>
                <c:pt idx="15">
                  <c:v>10.75</c:v>
                </c:pt>
                <c:pt idx="16">
                  <c:v>10.8</c:v>
                </c:pt>
                <c:pt idx="17">
                  <c:v>10.85</c:v>
                </c:pt>
                <c:pt idx="18">
                  <c:v>10.9</c:v>
                </c:pt>
                <c:pt idx="19">
                  <c:v>10.95</c:v>
                </c:pt>
                <c:pt idx="20">
                  <c:v>11.0</c:v>
                </c:pt>
                <c:pt idx="21">
                  <c:v>11.05</c:v>
                </c:pt>
                <c:pt idx="22">
                  <c:v>11.1</c:v>
                </c:pt>
                <c:pt idx="23">
                  <c:v>11.15</c:v>
                </c:pt>
                <c:pt idx="24">
                  <c:v>11.2</c:v>
                </c:pt>
                <c:pt idx="25">
                  <c:v>11.25</c:v>
                </c:pt>
                <c:pt idx="26">
                  <c:v>11.3</c:v>
                </c:pt>
                <c:pt idx="27">
                  <c:v>11.35</c:v>
                </c:pt>
                <c:pt idx="28">
                  <c:v>11.4</c:v>
                </c:pt>
                <c:pt idx="29">
                  <c:v>11.45</c:v>
                </c:pt>
                <c:pt idx="30">
                  <c:v>11.5</c:v>
                </c:pt>
                <c:pt idx="31">
                  <c:v>11.55</c:v>
                </c:pt>
                <c:pt idx="32">
                  <c:v>11.6</c:v>
                </c:pt>
                <c:pt idx="33">
                  <c:v>11.65</c:v>
                </c:pt>
                <c:pt idx="34">
                  <c:v>11.7</c:v>
                </c:pt>
                <c:pt idx="35">
                  <c:v>11.75</c:v>
                </c:pt>
                <c:pt idx="36">
                  <c:v>11.8</c:v>
                </c:pt>
                <c:pt idx="37">
                  <c:v>11.85</c:v>
                </c:pt>
                <c:pt idx="38">
                  <c:v>11.9</c:v>
                </c:pt>
                <c:pt idx="39">
                  <c:v>11.95</c:v>
                </c:pt>
                <c:pt idx="40">
                  <c:v>12.0</c:v>
                </c:pt>
                <c:pt idx="41">
                  <c:v>12.05</c:v>
                </c:pt>
                <c:pt idx="42">
                  <c:v>12.1</c:v>
                </c:pt>
                <c:pt idx="43">
                  <c:v>12.15</c:v>
                </c:pt>
                <c:pt idx="44">
                  <c:v>12.2</c:v>
                </c:pt>
                <c:pt idx="45">
                  <c:v>12.25</c:v>
                </c:pt>
                <c:pt idx="46">
                  <c:v>12.3</c:v>
                </c:pt>
                <c:pt idx="47">
                  <c:v>12.35</c:v>
                </c:pt>
                <c:pt idx="48">
                  <c:v>12.4</c:v>
                </c:pt>
                <c:pt idx="49">
                  <c:v>12.45</c:v>
                </c:pt>
                <c:pt idx="50">
                  <c:v>12.5</c:v>
                </c:pt>
                <c:pt idx="51">
                  <c:v>12.55</c:v>
                </c:pt>
                <c:pt idx="52">
                  <c:v>12.6</c:v>
                </c:pt>
                <c:pt idx="53">
                  <c:v>12.65</c:v>
                </c:pt>
                <c:pt idx="54">
                  <c:v>12.7</c:v>
                </c:pt>
                <c:pt idx="55">
                  <c:v>12.75</c:v>
                </c:pt>
                <c:pt idx="56">
                  <c:v>12.8</c:v>
                </c:pt>
                <c:pt idx="57">
                  <c:v>12.85</c:v>
                </c:pt>
                <c:pt idx="58">
                  <c:v>12.9</c:v>
                </c:pt>
                <c:pt idx="59">
                  <c:v>12.95</c:v>
                </c:pt>
                <c:pt idx="60">
                  <c:v>13.0</c:v>
                </c:pt>
                <c:pt idx="61">
                  <c:v>13.05</c:v>
                </c:pt>
                <c:pt idx="62">
                  <c:v>13.1</c:v>
                </c:pt>
                <c:pt idx="63">
                  <c:v>13.15</c:v>
                </c:pt>
                <c:pt idx="64">
                  <c:v>13.2</c:v>
                </c:pt>
                <c:pt idx="65">
                  <c:v>13.25</c:v>
                </c:pt>
                <c:pt idx="66">
                  <c:v>13.3</c:v>
                </c:pt>
                <c:pt idx="67">
                  <c:v>13.35</c:v>
                </c:pt>
                <c:pt idx="68">
                  <c:v>13.4</c:v>
                </c:pt>
                <c:pt idx="69">
                  <c:v>13.45</c:v>
                </c:pt>
                <c:pt idx="70">
                  <c:v>13.5</c:v>
                </c:pt>
                <c:pt idx="71">
                  <c:v>13.55</c:v>
                </c:pt>
                <c:pt idx="72">
                  <c:v>13.6</c:v>
                </c:pt>
                <c:pt idx="73">
                  <c:v>13.65</c:v>
                </c:pt>
                <c:pt idx="74">
                  <c:v>13.7</c:v>
                </c:pt>
                <c:pt idx="75">
                  <c:v>13.75</c:v>
                </c:pt>
                <c:pt idx="76">
                  <c:v>13.8</c:v>
                </c:pt>
                <c:pt idx="77">
                  <c:v>13.85</c:v>
                </c:pt>
                <c:pt idx="78">
                  <c:v>13.9</c:v>
                </c:pt>
                <c:pt idx="79">
                  <c:v>13.95</c:v>
                </c:pt>
                <c:pt idx="80">
                  <c:v>14.0</c:v>
                </c:pt>
                <c:pt idx="81">
                  <c:v>14.05</c:v>
                </c:pt>
                <c:pt idx="82">
                  <c:v>14.1</c:v>
                </c:pt>
                <c:pt idx="83">
                  <c:v>14.15</c:v>
                </c:pt>
                <c:pt idx="84">
                  <c:v>14.2</c:v>
                </c:pt>
                <c:pt idx="85">
                  <c:v>14.25</c:v>
                </c:pt>
                <c:pt idx="86">
                  <c:v>14.3</c:v>
                </c:pt>
                <c:pt idx="87">
                  <c:v>14.35</c:v>
                </c:pt>
                <c:pt idx="88">
                  <c:v>14.4</c:v>
                </c:pt>
                <c:pt idx="89">
                  <c:v>14.45</c:v>
                </c:pt>
                <c:pt idx="90">
                  <c:v>14.5</c:v>
                </c:pt>
                <c:pt idx="91">
                  <c:v>14.55</c:v>
                </c:pt>
                <c:pt idx="92">
                  <c:v>14.6</c:v>
                </c:pt>
                <c:pt idx="93">
                  <c:v>14.65</c:v>
                </c:pt>
                <c:pt idx="94">
                  <c:v>14.7</c:v>
                </c:pt>
                <c:pt idx="95">
                  <c:v>14.75</c:v>
                </c:pt>
                <c:pt idx="96">
                  <c:v>14.8</c:v>
                </c:pt>
                <c:pt idx="97">
                  <c:v>14.85</c:v>
                </c:pt>
                <c:pt idx="98">
                  <c:v>14.9</c:v>
                </c:pt>
                <c:pt idx="99">
                  <c:v>14.95</c:v>
                </c:pt>
                <c:pt idx="100">
                  <c:v>15.0</c:v>
                </c:pt>
                <c:pt idx="101">
                  <c:v>15.05</c:v>
                </c:pt>
                <c:pt idx="102">
                  <c:v>15.1</c:v>
                </c:pt>
                <c:pt idx="103">
                  <c:v>15.15</c:v>
                </c:pt>
                <c:pt idx="104">
                  <c:v>15.2</c:v>
                </c:pt>
                <c:pt idx="105">
                  <c:v>15.25</c:v>
                </c:pt>
                <c:pt idx="106">
                  <c:v>15.3</c:v>
                </c:pt>
                <c:pt idx="107">
                  <c:v>15.35</c:v>
                </c:pt>
                <c:pt idx="108">
                  <c:v>15.4</c:v>
                </c:pt>
                <c:pt idx="109">
                  <c:v>15.45</c:v>
                </c:pt>
                <c:pt idx="110">
                  <c:v>15.5</c:v>
                </c:pt>
                <c:pt idx="111">
                  <c:v>15.55</c:v>
                </c:pt>
                <c:pt idx="112">
                  <c:v>15.6</c:v>
                </c:pt>
                <c:pt idx="113">
                  <c:v>15.65</c:v>
                </c:pt>
                <c:pt idx="114">
                  <c:v>15.7</c:v>
                </c:pt>
                <c:pt idx="115">
                  <c:v>15.75</c:v>
                </c:pt>
                <c:pt idx="116">
                  <c:v>15.8</c:v>
                </c:pt>
                <c:pt idx="117">
                  <c:v>15.85</c:v>
                </c:pt>
                <c:pt idx="118">
                  <c:v>15.9</c:v>
                </c:pt>
                <c:pt idx="119">
                  <c:v>15.95</c:v>
                </c:pt>
                <c:pt idx="120">
                  <c:v>16.0</c:v>
                </c:pt>
                <c:pt idx="121">
                  <c:v>16.05</c:v>
                </c:pt>
                <c:pt idx="122">
                  <c:v>16.1</c:v>
                </c:pt>
                <c:pt idx="123">
                  <c:v>16.15</c:v>
                </c:pt>
                <c:pt idx="124">
                  <c:v>16.2</c:v>
                </c:pt>
                <c:pt idx="125">
                  <c:v>16.25</c:v>
                </c:pt>
                <c:pt idx="126">
                  <c:v>16.3</c:v>
                </c:pt>
                <c:pt idx="127">
                  <c:v>16.35</c:v>
                </c:pt>
                <c:pt idx="128">
                  <c:v>16.4</c:v>
                </c:pt>
                <c:pt idx="129">
                  <c:v>16.45</c:v>
                </c:pt>
                <c:pt idx="130">
                  <c:v>16.5</c:v>
                </c:pt>
                <c:pt idx="131">
                  <c:v>16.55</c:v>
                </c:pt>
                <c:pt idx="132">
                  <c:v>16.6</c:v>
                </c:pt>
                <c:pt idx="133">
                  <c:v>16.65</c:v>
                </c:pt>
                <c:pt idx="134">
                  <c:v>16.7</c:v>
                </c:pt>
                <c:pt idx="135">
                  <c:v>16.75</c:v>
                </c:pt>
                <c:pt idx="136">
                  <c:v>16.8</c:v>
                </c:pt>
                <c:pt idx="137">
                  <c:v>16.85</c:v>
                </c:pt>
                <c:pt idx="138">
                  <c:v>16.9</c:v>
                </c:pt>
                <c:pt idx="139">
                  <c:v>16.95</c:v>
                </c:pt>
                <c:pt idx="140">
                  <c:v>17.0</c:v>
                </c:pt>
                <c:pt idx="141">
                  <c:v>17.05</c:v>
                </c:pt>
                <c:pt idx="142">
                  <c:v>17.1</c:v>
                </c:pt>
                <c:pt idx="143">
                  <c:v>17.15</c:v>
                </c:pt>
                <c:pt idx="144">
                  <c:v>17.2</c:v>
                </c:pt>
                <c:pt idx="145">
                  <c:v>17.25</c:v>
                </c:pt>
                <c:pt idx="146">
                  <c:v>17.3</c:v>
                </c:pt>
                <c:pt idx="147">
                  <c:v>17.35</c:v>
                </c:pt>
                <c:pt idx="148">
                  <c:v>17.4</c:v>
                </c:pt>
                <c:pt idx="149">
                  <c:v>17.45</c:v>
                </c:pt>
                <c:pt idx="150">
                  <c:v>17.5</c:v>
                </c:pt>
                <c:pt idx="151">
                  <c:v>17.55</c:v>
                </c:pt>
                <c:pt idx="152">
                  <c:v>17.6</c:v>
                </c:pt>
                <c:pt idx="153">
                  <c:v>17.65</c:v>
                </c:pt>
                <c:pt idx="154">
                  <c:v>17.7</c:v>
                </c:pt>
                <c:pt idx="155">
                  <c:v>17.75</c:v>
                </c:pt>
                <c:pt idx="156">
                  <c:v>17.8</c:v>
                </c:pt>
                <c:pt idx="157">
                  <c:v>17.85</c:v>
                </c:pt>
                <c:pt idx="158">
                  <c:v>17.9</c:v>
                </c:pt>
                <c:pt idx="159">
                  <c:v>17.95</c:v>
                </c:pt>
                <c:pt idx="160">
                  <c:v>18.0</c:v>
                </c:pt>
                <c:pt idx="161">
                  <c:v>18.05</c:v>
                </c:pt>
                <c:pt idx="162">
                  <c:v>18.1</c:v>
                </c:pt>
                <c:pt idx="163">
                  <c:v>18.15</c:v>
                </c:pt>
                <c:pt idx="164">
                  <c:v>18.2</c:v>
                </c:pt>
                <c:pt idx="165">
                  <c:v>18.25</c:v>
                </c:pt>
                <c:pt idx="166">
                  <c:v>18.3</c:v>
                </c:pt>
                <c:pt idx="167">
                  <c:v>18.35</c:v>
                </c:pt>
                <c:pt idx="168">
                  <c:v>18.4</c:v>
                </c:pt>
                <c:pt idx="169">
                  <c:v>18.45</c:v>
                </c:pt>
                <c:pt idx="170">
                  <c:v>18.5</c:v>
                </c:pt>
                <c:pt idx="171">
                  <c:v>18.55</c:v>
                </c:pt>
                <c:pt idx="172">
                  <c:v>18.6</c:v>
                </c:pt>
                <c:pt idx="173">
                  <c:v>18.65</c:v>
                </c:pt>
                <c:pt idx="174">
                  <c:v>18.7</c:v>
                </c:pt>
                <c:pt idx="175">
                  <c:v>18.75</c:v>
                </c:pt>
                <c:pt idx="176">
                  <c:v>18.8</c:v>
                </c:pt>
                <c:pt idx="177">
                  <c:v>18.85</c:v>
                </c:pt>
                <c:pt idx="178">
                  <c:v>18.9</c:v>
                </c:pt>
                <c:pt idx="179">
                  <c:v>18.95</c:v>
                </c:pt>
                <c:pt idx="180">
                  <c:v>19.0</c:v>
                </c:pt>
                <c:pt idx="181">
                  <c:v>19.05</c:v>
                </c:pt>
                <c:pt idx="182">
                  <c:v>19.1</c:v>
                </c:pt>
                <c:pt idx="183">
                  <c:v>19.15</c:v>
                </c:pt>
                <c:pt idx="184">
                  <c:v>19.2</c:v>
                </c:pt>
                <c:pt idx="185">
                  <c:v>19.25</c:v>
                </c:pt>
                <c:pt idx="186">
                  <c:v>19.3</c:v>
                </c:pt>
                <c:pt idx="187">
                  <c:v>19.35</c:v>
                </c:pt>
                <c:pt idx="188">
                  <c:v>19.4</c:v>
                </c:pt>
                <c:pt idx="189">
                  <c:v>19.45</c:v>
                </c:pt>
                <c:pt idx="190">
                  <c:v>19.5</c:v>
                </c:pt>
                <c:pt idx="191">
                  <c:v>19.55</c:v>
                </c:pt>
                <c:pt idx="192">
                  <c:v>19.6</c:v>
                </c:pt>
                <c:pt idx="193">
                  <c:v>19.65</c:v>
                </c:pt>
                <c:pt idx="194">
                  <c:v>19.7</c:v>
                </c:pt>
                <c:pt idx="195">
                  <c:v>19.75</c:v>
                </c:pt>
                <c:pt idx="196">
                  <c:v>19.8</c:v>
                </c:pt>
                <c:pt idx="197">
                  <c:v>19.85</c:v>
                </c:pt>
                <c:pt idx="198">
                  <c:v>19.9</c:v>
                </c:pt>
                <c:pt idx="199">
                  <c:v>19.95</c:v>
                </c:pt>
                <c:pt idx="200">
                  <c:v>20.0</c:v>
                </c:pt>
                <c:pt idx="201">
                  <c:v>20.05</c:v>
                </c:pt>
                <c:pt idx="202">
                  <c:v>20.1</c:v>
                </c:pt>
                <c:pt idx="203">
                  <c:v>20.15</c:v>
                </c:pt>
                <c:pt idx="204">
                  <c:v>20.2</c:v>
                </c:pt>
                <c:pt idx="205">
                  <c:v>20.25</c:v>
                </c:pt>
                <c:pt idx="206">
                  <c:v>20.3</c:v>
                </c:pt>
                <c:pt idx="207">
                  <c:v>20.35</c:v>
                </c:pt>
                <c:pt idx="208">
                  <c:v>20.4</c:v>
                </c:pt>
                <c:pt idx="209">
                  <c:v>20.45</c:v>
                </c:pt>
                <c:pt idx="210">
                  <c:v>20.5</c:v>
                </c:pt>
                <c:pt idx="211">
                  <c:v>20.55</c:v>
                </c:pt>
                <c:pt idx="212">
                  <c:v>20.6</c:v>
                </c:pt>
                <c:pt idx="213">
                  <c:v>20.65</c:v>
                </c:pt>
                <c:pt idx="214">
                  <c:v>20.7</c:v>
                </c:pt>
                <c:pt idx="215">
                  <c:v>20.75</c:v>
                </c:pt>
                <c:pt idx="216">
                  <c:v>20.8</c:v>
                </c:pt>
                <c:pt idx="217">
                  <c:v>20.85</c:v>
                </c:pt>
                <c:pt idx="218">
                  <c:v>20.9</c:v>
                </c:pt>
                <c:pt idx="219">
                  <c:v>20.95</c:v>
                </c:pt>
                <c:pt idx="220">
                  <c:v>21.0</c:v>
                </c:pt>
                <c:pt idx="221">
                  <c:v>21.05</c:v>
                </c:pt>
                <c:pt idx="222">
                  <c:v>21.1</c:v>
                </c:pt>
                <c:pt idx="223">
                  <c:v>21.15</c:v>
                </c:pt>
                <c:pt idx="224">
                  <c:v>21.2</c:v>
                </c:pt>
                <c:pt idx="225">
                  <c:v>21.25</c:v>
                </c:pt>
                <c:pt idx="226">
                  <c:v>21.3</c:v>
                </c:pt>
                <c:pt idx="227">
                  <c:v>21.35</c:v>
                </c:pt>
                <c:pt idx="228">
                  <c:v>21.4</c:v>
                </c:pt>
                <c:pt idx="229">
                  <c:v>21.45</c:v>
                </c:pt>
                <c:pt idx="230">
                  <c:v>21.5</c:v>
                </c:pt>
                <c:pt idx="231">
                  <c:v>21.55</c:v>
                </c:pt>
                <c:pt idx="232">
                  <c:v>21.6</c:v>
                </c:pt>
                <c:pt idx="233">
                  <c:v>21.65</c:v>
                </c:pt>
                <c:pt idx="234">
                  <c:v>21.7</c:v>
                </c:pt>
                <c:pt idx="235">
                  <c:v>21.75</c:v>
                </c:pt>
                <c:pt idx="236">
                  <c:v>21.8</c:v>
                </c:pt>
                <c:pt idx="237">
                  <c:v>21.85</c:v>
                </c:pt>
                <c:pt idx="238">
                  <c:v>21.9</c:v>
                </c:pt>
                <c:pt idx="239">
                  <c:v>21.95</c:v>
                </c:pt>
                <c:pt idx="240">
                  <c:v>22.0</c:v>
                </c:pt>
                <c:pt idx="241">
                  <c:v>22.05</c:v>
                </c:pt>
                <c:pt idx="242">
                  <c:v>22.1</c:v>
                </c:pt>
                <c:pt idx="243">
                  <c:v>22.15</c:v>
                </c:pt>
                <c:pt idx="244">
                  <c:v>22.2</c:v>
                </c:pt>
                <c:pt idx="245">
                  <c:v>22.25</c:v>
                </c:pt>
                <c:pt idx="246">
                  <c:v>22.3</c:v>
                </c:pt>
                <c:pt idx="247">
                  <c:v>22.35</c:v>
                </c:pt>
                <c:pt idx="248">
                  <c:v>22.4</c:v>
                </c:pt>
                <c:pt idx="249">
                  <c:v>22.45</c:v>
                </c:pt>
                <c:pt idx="250">
                  <c:v>22.5</c:v>
                </c:pt>
                <c:pt idx="251">
                  <c:v>22.55</c:v>
                </c:pt>
                <c:pt idx="252">
                  <c:v>22.6</c:v>
                </c:pt>
                <c:pt idx="253">
                  <c:v>22.65</c:v>
                </c:pt>
                <c:pt idx="254">
                  <c:v>22.7</c:v>
                </c:pt>
                <c:pt idx="255">
                  <c:v>22.75</c:v>
                </c:pt>
                <c:pt idx="256">
                  <c:v>22.8</c:v>
                </c:pt>
                <c:pt idx="257">
                  <c:v>22.85</c:v>
                </c:pt>
                <c:pt idx="258">
                  <c:v>22.9</c:v>
                </c:pt>
                <c:pt idx="259">
                  <c:v>22.95</c:v>
                </c:pt>
                <c:pt idx="260">
                  <c:v>23.0</c:v>
                </c:pt>
                <c:pt idx="261">
                  <c:v>23.05</c:v>
                </c:pt>
                <c:pt idx="262">
                  <c:v>23.1</c:v>
                </c:pt>
                <c:pt idx="263">
                  <c:v>23.15</c:v>
                </c:pt>
                <c:pt idx="264">
                  <c:v>23.2</c:v>
                </c:pt>
                <c:pt idx="265">
                  <c:v>23.25</c:v>
                </c:pt>
                <c:pt idx="266">
                  <c:v>23.3</c:v>
                </c:pt>
                <c:pt idx="267">
                  <c:v>23.35</c:v>
                </c:pt>
                <c:pt idx="268">
                  <c:v>23.4</c:v>
                </c:pt>
                <c:pt idx="269">
                  <c:v>23.45</c:v>
                </c:pt>
                <c:pt idx="270">
                  <c:v>23.5</c:v>
                </c:pt>
                <c:pt idx="271">
                  <c:v>23.55</c:v>
                </c:pt>
                <c:pt idx="272">
                  <c:v>23.6</c:v>
                </c:pt>
                <c:pt idx="273">
                  <c:v>23.65</c:v>
                </c:pt>
                <c:pt idx="274">
                  <c:v>23.7</c:v>
                </c:pt>
                <c:pt idx="275">
                  <c:v>23.75</c:v>
                </c:pt>
                <c:pt idx="276">
                  <c:v>23.8</c:v>
                </c:pt>
                <c:pt idx="277">
                  <c:v>23.85</c:v>
                </c:pt>
                <c:pt idx="278">
                  <c:v>23.9</c:v>
                </c:pt>
                <c:pt idx="279">
                  <c:v>23.95</c:v>
                </c:pt>
                <c:pt idx="280">
                  <c:v>24.0</c:v>
                </c:pt>
                <c:pt idx="281">
                  <c:v>24.05</c:v>
                </c:pt>
                <c:pt idx="282">
                  <c:v>24.1</c:v>
                </c:pt>
                <c:pt idx="283">
                  <c:v>24.15</c:v>
                </c:pt>
                <c:pt idx="284">
                  <c:v>24.2</c:v>
                </c:pt>
                <c:pt idx="285">
                  <c:v>24.25</c:v>
                </c:pt>
                <c:pt idx="286">
                  <c:v>24.3</c:v>
                </c:pt>
                <c:pt idx="287">
                  <c:v>24.35</c:v>
                </c:pt>
                <c:pt idx="288">
                  <c:v>24.4</c:v>
                </c:pt>
                <c:pt idx="289">
                  <c:v>24.45</c:v>
                </c:pt>
                <c:pt idx="290">
                  <c:v>24.5</c:v>
                </c:pt>
                <c:pt idx="291">
                  <c:v>24.55</c:v>
                </c:pt>
                <c:pt idx="292">
                  <c:v>24.6</c:v>
                </c:pt>
                <c:pt idx="293">
                  <c:v>24.65</c:v>
                </c:pt>
                <c:pt idx="294">
                  <c:v>24.7</c:v>
                </c:pt>
                <c:pt idx="295">
                  <c:v>24.75</c:v>
                </c:pt>
                <c:pt idx="296">
                  <c:v>24.8</c:v>
                </c:pt>
                <c:pt idx="297">
                  <c:v>24.85</c:v>
                </c:pt>
                <c:pt idx="298">
                  <c:v>24.9</c:v>
                </c:pt>
                <c:pt idx="299">
                  <c:v>24.95</c:v>
                </c:pt>
                <c:pt idx="300">
                  <c:v>25.0</c:v>
                </c:pt>
                <c:pt idx="301">
                  <c:v>25.05</c:v>
                </c:pt>
                <c:pt idx="302">
                  <c:v>25.1</c:v>
                </c:pt>
                <c:pt idx="303">
                  <c:v>25.15</c:v>
                </c:pt>
                <c:pt idx="304">
                  <c:v>25.2</c:v>
                </c:pt>
                <c:pt idx="305">
                  <c:v>25.25</c:v>
                </c:pt>
                <c:pt idx="306">
                  <c:v>25.3</c:v>
                </c:pt>
                <c:pt idx="307">
                  <c:v>25.35</c:v>
                </c:pt>
                <c:pt idx="308">
                  <c:v>25.4</c:v>
                </c:pt>
                <c:pt idx="309">
                  <c:v>25.45</c:v>
                </c:pt>
                <c:pt idx="310">
                  <c:v>25.5</c:v>
                </c:pt>
                <c:pt idx="311">
                  <c:v>25.55</c:v>
                </c:pt>
                <c:pt idx="312">
                  <c:v>25.6</c:v>
                </c:pt>
                <c:pt idx="313">
                  <c:v>25.65</c:v>
                </c:pt>
                <c:pt idx="314">
                  <c:v>25.7</c:v>
                </c:pt>
                <c:pt idx="315">
                  <c:v>25.75</c:v>
                </c:pt>
                <c:pt idx="316">
                  <c:v>25.8</c:v>
                </c:pt>
                <c:pt idx="317">
                  <c:v>25.85</c:v>
                </c:pt>
                <c:pt idx="318">
                  <c:v>25.9</c:v>
                </c:pt>
                <c:pt idx="319">
                  <c:v>25.95</c:v>
                </c:pt>
                <c:pt idx="320">
                  <c:v>26.0</c:v>
                </c:pt>
                <c:pt idx="321">
                  <c:v>26.05</c:v>
                </c:pt>
                <c:pt idx="322">
                  <c:v>26.1</c:v>
                </c:pt>
                <c:pt idx="323">
                  <c:v>26.15</c:v>
                </c:pt>
                <c:pt idx="324">
                  <c:v>26.2</c:v>
                </c:pt>
                <c:pt idx="325">
                  <c:v>26.25</c:v>
                </c:pt>
                <c:pt idx="326">
                  <c:v>26.3</c:v>
                </c:pt>
                <c:pt idx="327">
                  <c:v>26.35</c:v>
                </c:pt>
                <c:pt idx="328">
                  <c:v>26.4</c:v>
                </c:pt>
                <c:pt idx="329">
                  <c:v>26.45</c:v>
                </c:pt>
                <c:pt idx="330">
                  <c:v>26.5</c:v>
                </c:pt>
                <c:pt idx="331">
                  <c:v>26.55</c:v>
                </c:pt>
                <c:pt idx="332">
                  <c:v>26.6</c:v>
                </c:pt>
                <c:pt idx="333">
                  <c:v>26.65</c:v>
                </c:pt>
                <c:pt idx="334">
                  <c:v>26.7</c:v>
                </c:pt>
                <c:pt idx="335">
                  <c:v>26.75</c:v>
                </c:pt>
                <c:pt idx="336">
                  <c:v>26.8</c:v>
                </c:pt>
                <c:pt idx="337">
                  <c:v>26.85</c:v>
                </c:pt>
                <c:pt idx="338">
                  <c:v>26.9</c:v>
                </c:pt>
                <c:pt idx="339">
                  <c:v>26.95</c:v>
                </c:pt>
                <c:pt idx="340">
                  <c:v>27.0</c:v>
                </c:pt>
                <c:pt idx="341">
                  <c:v>27.05</c:v>
                </c:pt>
                <c:pt idx="342">
                  <c:v>27.1</c:v>
                </c:pt>
                <c:pt idx="343">
                  <c:v>27.15</c:v>
                </c:pt>
                <c:pt idx="344">
                  <c:v>27.2</c:v>
                </c:pt>
                <c:pt idx="345">
                  <c:v>27.25</c:v>
                </c:pt>
                <c:pt idx="346">
                  <c:v>27.3</c:v>
                </c:pt>
                <c:pt idx="347">
                  <c:v>27.35</c:v>
                </c:pt>
                <c:pt idx="348">
                  <c:v>27.4</c:v>
                </c:pt>
                <c:pt idx="349">
                  <c:v>27.45</c:v>
                </c:pt>
                <c:pt idx="350">
                  <c:v>27.5</c:v>
                </c:pt>
                <c:pt idx="351">
                  <c:v>27.55</c:v>
                </c:pt>
                <c:pt idx="352">
                  <c:v>27.6</c:v>
                </c:pt>
                <c:pt idx="353">
                  <c:v>27.65</c:v>
                </c:pt>
                <c:pt idx="354">
                  <c:v>27.7</c:v>
                </c:pt>
                <c:pt idx="355">
                  <c:v>27.75</c:v>
                </c:pt>
                <c:pt idx="356">
                  <c:v>27.8</c:v>
                </c:pt>
                <c:pt idx="357">
                  <c:v>27.85</c:v>
                </c:pt>
                <c:pt idx="358">
                  <c:v>27.9</c:v>
                </c:pt>
                <c:pt idx="359">
                  <c:v>27.95</c:v>
                </c:pt>
                <c:pt idx="360">
                  <c:v>28.0</c:v>
                </c:pt>
                <c:pt idx="361">
                  <c:v>28.05</c:v>
                </c:pt>
                <c:pt idx="362">
                  <c:v>28.1</c:v>
                </c:pt>
                <c:pt idx="363">
                  <c:v>28.15</c:v>
                </c:pt>
                <c:pt idx="364">
                  <c:v>28.2</c:v>
                </c:pt>
                <c:pt idx="365">
                  <c:v>28.25</c:v>
                </c:pt>
                <c:pt idx="366">
                  <c:v>28.3</c:v>
                </c:pt>
                <c:pt idx="367">
                  <c:v>28.35</c:v>
                </c:pt>
                <c:pt idx="368">
                  <c:v>28.4</c:v>
                </c:pt>
                <c:pt idx="369">
                  <c:v>28.45</c:v>
                </c:pt>
                <c:pt idx="370">
                  <c:v>28.5</c:v>
                </c:pt>
                <c:pt idx="371">
                  <c:v>28.55</c:v>
                </c:pt>
                <c:pt idx="372">
                  <c:v>28.6</c:v>
                </c:pt>
                <c:pt idx="373">
                  <c:v>28.65</c:v>
                </c:pt>
                <c:pt idx="374">
                  <c:v>28.7</c:v>
                </c:pt>
                <c:pt idx="375">
                  <c:v>28.75</c:v>
                </c:pt>
                <c:pt idx="376">
                  <c:v>28.8</c:v>
                </c:pt>
                <c:pt idx="377">
                  <c:v>28.85</c:v>
                </c:pt>
                <c:pt idx="378">
                  <c:v>28.9</c:v>
                </c:pt>
                <c:pt idx="379">
                  <c:v>28.95</c:v>
                </c:pt>
                <c:pt idx="380">
                  <c:v>29.0</c:v>
                </c:pt>
                <c:pt idx="381">
                  <c:v>29.05</c:v>
                </c:pt>
                <c:pt idx="382">
                  <c:v>29.1</c:v>
                </c:pt>
                <c:pt idx="383">
                  <c:v>29.15</c:v>
                </c:pt>
                <c:pt idx="384">
                  <c:v>29.2</c:v>
                </c:pt>
                <c:pt idx="385">
                  <c:v>29.25</c:v>
                </c:pt>
                <c:pt idx="386">
                  <c:v>29.3</c:v>
                </c:pt>
                <c:pt idx="387">
                  <c:v>29.35</c:v>
                </c:pt>
                <c:pt idx="388">
                  <c:v>29.4</c:v>
                </c:pt>
                <c:pt idx="389">
                  <c:v>29.45</c:v>
                </c:pt>
                <c:pt idx="390">
                  <c:v>29.5</c:v>
                </c:pt>
                <c:pt idx="391">
                  <c:v>29.55</c:v>
                </c:pt>
                <c:pt idx="392">
                  <c:v>29.6</c:v>
                </c:pt>
                <c:pt idx="393">
                  <c:v>29.65</c:v>
                </c:pt>
                <c:pt idx="394">
                  <c:v>29.7</c:v>
                </c:pt>
                <c:pt idx="395">
                  <c:v>29.75</c:v>
                </c:pt>
                <c:pt idx="396">
                  <c:v>29.8</c:v>
                </c:pt>
                <c:pt idx="397">
                  <c:v>29.85</c:v>
                </c:pt>
                <c:pt idx="398">
                  <c:v>29.9</c:v>
                </c:pt>
                <c:pt idx="399">
                  <c:v>29.95</c:v>
                </c:pt>
                <c:pt idx="400">
                  <c:v>30.0</c:v>
                </c:pt>
                <c:pt idx="401">
                  <c:v>30.05</c:v>
                </c:pt>
                <c:pt idx="402">
                  <c:v>30.1</c:v>
                </c:pt>
                <c:pt idx="403">
                  <c:v>30.15</c:v>
                </c:pt>
                <c:pt idx="404">
                  <c:v>30.2</c:v>
                </c:pt>
                <c:pt idx="405">
                  <c:v>30.25</c:v>
                </c:pt>
                <c:pt idx="406">
                  <c:v>30.3</c:v>
                </c:pt>
                <c:pt idx="407">
                  <c:v>30.35</c:v>
                </c:pt>
                <c:pt idx="408">
                  <c:v>30.4</c:v>
                </c:pt>
                <c:pt idx="409">
                  <c:v>30.45</c:v>
                </c:pt>
                <c:pt idx="410">
                  <c:v>30.5</c:v>
                </c:pt>
                <c:pt idx="411">
                  <c:v>30.55</c:v>
                </c:pt>
                <c:pt idx="412">
                  <c:v>30.6</c:v>
                </c:pt>
                <c:pt idx="413">
                  <c:v>30.65</c:v>
                </c:pt>
                <c:pt idx="414">
                  <c:v>30.7</c:v>
                </c:pt>
                <c:pt idx="415">
                  <c:v>30.75</c:v>
                </c:pt>
                <c:pt idx="416">
                  <c:v>30.8</c:v>
                </c:pt>
                <c:pt idx="417">
                  <c:v>30.85</c:v>
                </c:pt>
                <c:pt idx="418">
                  <c:v>30.9</c:v>
                </c:pt>
                <c:pt idx="419">
                  <c:v>30.95</c:v>
                </c:pt>
                <c:pt idx="420">
                  <c:v>31.0</c:v>
                </c:pt>
                <c:pt idx="421">
                  <c:v>31.05</c:v>
                </c:pt>
                <c:pt idx="422">
                  <c:v>31.1</c:v>
                </c:pt>
                <c:pt idx="423">
                  <c:v>31.15</c:v>
                </c:pt>
                <c:pt idx="424">
                  <c:v>31.2</c:v>
                </c:pt>
                <c:pt idx="425">
                  <c:v>31.25</c:v>
                </c:pt>
                <c:pt idx="426">
                  <c:v>31.3</c:v>
                </c:pt>
                <c:pt idx="427">
                  <c:v>31.35</c:v>
                </c:pt>
                <c:pt idx="428">
                  <c:v>31.4</c:v>
                </c:pt>
                <c:pt idx="429">
                  <c:v>31.45</c:v>
                </c:pt>
                <c:pt idx="430">
                  <c:v>31.5</c:v>
                </c:pt>
                <c:pt idx="431">
                  <c:v>31.55</c:v>
                </c:pt>
                <c:pt idx="432">
                  <c:v>31.6</c:v>
                </c:pt>
                <c:pt idx="433">
                  <c:v>31.65</c:v>
                </c:pt>
                <c:pt idx="434">
                  <c:v>31.7</c:v>
                </c:pt>
                <c:pt idx="435">
                  <c:v>31.75</c:v>
                </c:pt>
                <c:pt idx="436">
                  <c:v>31.8</c:v>
                </c:pt>
                <c:pt idx="437">
                  <c:v>31.85</c:v>
                </c:pt>
                <c:pt idx="438">
                  <c:v>31.9</c:v>
                </c:pt>
                <c:pt idx="439">
                  <c:v>31.95</c:v>
                </c:pt>
                <c:pt idx="440">
                  <c:v>32.0</c:v>
                </c:pt>
                <c:pt idx="441">
                  <c:v>32.05</c:v>
                </c:pt>
                <c:pt idx="442">
                  <c:v>32.1</c:v>
                </c:pt>
                <c:pt idx="443">
                  <c:v>32.15</c:v>
                </c:pt>
                <c:pt idx="444">
                  <c:v>32.2</c:v>
                </c:pt>
                <c:pt idx="445">
                  <c:v>32.25</c:v>
                </c:pt>
                <c:pt idx="446">
                  <c:v>32.30000000000001</c:v>
                </c:pt>
                <c:pt idx="447">
                  <c:v>32.35</c:v>
                </c:pt>
                <c:pt idx="448">
                  <c:v>32.4</c:v>
                </c:pt>
                <c:pt idx="449">
                  <c:v>32.45</c:v>
                </c:pt>
                <c:pt idx="450">
                  <c:v>32.5</c:v>
                </c:pt>
                <c:pt idx="451">
                  <c:v>32.55</c:v>
                </c:pt>
                <c:pt idx="452">
                  <c:v>32.6</c:v>
                </c:pt>
                <c:pt idx="453">
                  <c:v>32.65</c:v>
                </c:pt>
                <c:pt idx="454">
                  <c:v>32.7</c:v>
                </c:pt>
                <c:pt idx="455">
                  <c:v>32.75</c:v>
                </c:pt>
                <c:pt idx="456">
                  <c:v>32.80000000000001</c:v>
                </c:pt>
                <c:pt idx="457">
                  <c:v>32.85</c:v>
                </c:pt>
                <c:pt idx="458">
                  <c:v>32.9</c:v>
                </c:pt>
                <c:pt idx="459">
                  <c:v>32.95</c:v>
                </c:pt>
                <c:pt idx="460">
                  <c:v>33.0</c:v>
                </c:pt>
                <c:pt idx="461">
                  <c:v>33.05</c:v>
                </c:pt>
                <c:pt idx="462">
                  <c:v>33.1</c:v>
                </c:pt>
                <c:pt idx="463">
                  <c:v>33.15</c:v>
                </c:pt>
                <c:pt idx="464">
                  <c:v>33.2</c:v>
                </c:pt>
                <c:pt idx="465">
                  <c:v>33.25</c:v>
                </c:pt>
                <c:pt idx="466">
                  <c:v>33.30000000000001</c:v>
                </c:pt>
                <c:pt idx="467">
                  <c:v>33.35</c:v>
                </c:pt>
                <c:pt idx="468">
                  <c:v>33.4</c:v>
                </c:pt>
                <c:pt idx="469">
                  <c:v>33.45</c:v>
                </c:pt>
                <c:pt idx="470">
                  <c:v>33.5</c:v>
                </c:pt>
                <c:pt idx="471">
                  <c:v>33.55</c:v>
                </c:pt>
                <c:pt idx="472">
                  <c:v>33.6</c:v>
                </c:pt>
                <c:pt idx="473">
                  <c:v>33.65</c:v>
                </c:pt>
                <c:pt idx="474">
                  <c:v>33.7</c:v>
                </c:pt>
                <c:pt idx="475">
                  <c:v>33.75</c:v>
                </c:pt>
                <c:pt idx="476">
                  <c:v>33.80000000000001</c:v>
                </c:pt>
                <c:pt idx="477">
                  <c:v>33.85</c:v>
                </c:pt>
                <c:pt idx="478">
                  <c:v>33.9</c:v>
                </c:pt>
                <c:pt idx="479">
                  <c:v>33.95</c:v>
                </c:pt>
                <c:pt idx="480">
                  <c:v>34.0</c:v>
                </c:pt>
                <c:pt idx="481">
                  <c:v>34.05</c:v>
                </c:pt>
                <c:pt idx="482">
                  <c:v>34.1</c:v>
                </c:pt>
                <c:pt idx="483">
                  <c:v>34.15</c:v>
                </c:pt>
                <c:pt idx="484">
                  <c:v>34.2</c:v>
                </c:pt>
                <c:pt idx="485">
                  <c:v>34.25</c:v>
                </c:pt>
                <c:pt idx="486">
                  <c:v>34.30000000000001</c:v>
                </c:pt>
                <c:pt idx="487">
                  <c:v>34.35</c:v>
                </c:pt>
                <c:pt idx="488">
                  <c:v>34.4</c:v>
                </c:pt>
                <c:pt idx="489">
                  <c:v>34.45</c:v>
                </c:pt>
                <c:pt idx="490">
                  <c:v>34.5</c:v>
                </c:pt>
                <c:pt idx="491">
                  <c:v>34.55</c:v>
                </c:pt>
                <c:pt idx="492">
                  <c:v>34.6</c:v>
                </c:pt>
                <c:pt idx="493">
                  <c:v>34.65</c:v>
                </c:pt>
                <c:pt idx="494">
                  <c:v>34.7</c:v>
                </c:pt>
                <c:pt idx="495">
                  <c:v>34.75</c:v>
                </c:pt>
                <c:pt idx="496">
                  <c:v>34.80000000000001</c:v>
                </c:pt>
                <c:pt idx="497">
                  <c:v>34.85</c:v>
                </c:pt>
                <c:pt idx="498">
                  <c:v>34.9</c:v>
                </c:pt>
                <c:pt idx="499">
                  <c:v>34.95</c:v>
                </c:pt>
                <c:pt idx="500">
                  <c:v>35.0</c:v>
                </c:pt>
                <c:pt idx="501">
                  <c:v>35.05</c:v>
                </c:pt>
                <c:pt idx="502">
                  <c:v>35.1</c:v>
                </c:pt>
                <c:pt idx="503">
                  <c:v>35.15</c:v>
                </c:pt>
                <c:pt idx="504">
                  <c:v>35.2</c:v>
                </c:pt>
                <c:pt idx="505">
                  <c:v>35.25</c:v>
                </c:pt>
                <c:pt idx="506">
                  <c:v>35.30000000000001</c:v>
                </c:pt>
                <c:pt idx="507">
                  <c:v>35.35</c:v>
                </c:pt>
                <c:pt idx="508">
                  <c:v>35.4</c:v>
                </c:pt>
                <c:pt idx="509">
                  <c:v>35.45</c:v>
                </c:pt>
                <c:pt idx="510">
                  <c:v>35.5</c:v>
                </c:pt>
                <c:pt idx="511">
                  <c:v>35.55</c:v>
                </c:pt>
                <c:pt idx="512">
                  <c:v>35.6</c:v>
                </c:pt>
                <c:pt idx="513">
                  <c:v>35.65</c:v>
                </c:pt>
                <c:pt idx="514">
                  <c:v>35.7</c:v>
                </c:pt>
                <c:pt idx="515">
                  <c:v>35.75</c:v>
                </c:pt>
                <c:pt idx="516">
                  <c:v>35.80000000000001</c:v>
                </c:pt>
                <c:pt idx="517">
                  <c:v>35.85</c:v>
                </c:pt>
                <c:pt idx="518">
                  <c:v>35.9</c:v>
                </c:pt>
                <c:pt idx="519">
                  <c:v>35.95</c:v>
                </c:pt>
                <c:pt idx="520">
                  <c:v>36.0</c:v>
                </c:pt>
                <c:pt idx="521">
                  <c:v>36.05</c:v>
                </c:pt>
                <c:pt idx="522">
                  <c:v>36.1</c:v>
                </c:pt>
                <c:pt idx="523">
                  <c:v>36.15</c:v>
                </c:pt>
                <c:pt idx="524">
                  <c:v>36.2</c:v>
                </c:pt>
                <c:pt idx="525">
                  <c:v>36.25</c:v>
                </c:pt>
                <c:pt idx="526">
                  <c:v>36.30000000000001</c:v>
                </c:pt>
                <c:pt idx="527">
                  <c:v>36.35</c:v>
                </c:pt>
                <c:pt idx="528">
                  <c:v>36.4</c:v>
                </c:pt>
                <c:pt idx="529">
                  <c:v>36.45</c:v>
                </c:pt>
                <c:pt idx="530">
                  <c:v>36.5</c:v>
                </c:pt>
                <c:pt idx="531">
                  <c:v>36.55</c:v>
                </c:pt>
                <c:pt idx="532">
                  <c:v>36.6</c:v>
                </c:pt>
                <c:pt idx="533">
                  <c:v>36.65</c:v>
                </c:pt>
                <c:pt idx="534">
                  <c:v>36.7</c:v>
                </c:pt>
                <c:pt idx="535">
                  <c:v>36.75</c:v>
                </c:pt>
                <c:pt idx="536">
                  <c:v>36.80000000000001</c:v>
                </c:pt>
                <c:pt idx="537">
                  <c:v>36.85</c:v>
                </c:pt>
                <c:pt idx="538">
                  <c:v>36.9</c:v>
                </c:pt>
                <c:pt idx="539">
                  <c:v>36.95</c:v>
                </c:pt>
                <c:pt idx="540">
                  <c:v>37.0</c:v>
                </c:pt>
                <c:pt idx="541">
                  <c:v>37.05</c:v>
                </c:pt>
                <c:pt idx="542">
                  <c:v>37.1</c:v>
                </c:pt>
                <c:pt idx="543">
                  <c:v>37.15</c:v>
                </c:pt>
                <c:pt idx="544">
                  <c:v>37.2</c:v>
                </c:pt>
                <c:pt idx="545">
                  <c:v>37.25</c:v>
                </c:pt>
                <c:pt idx="546">
                  <c:v>37.30000000000001</c:v>
                </c:pt>
                <c:pt idx="547">
                  <c:v>37.35</c:v>
                </c:pt>
                <c:pt idx="548">
                  <c:v>37.4</c:v>
                </c:pt>
                <c:pt idx="549">
                  <c:v>37.45</c:v>
                </c:pt>
                <c:pt idx="550">
                  <c:v>37.5</c:v>
                </c:pt>
                <c:pt idx="551">
                  <c:v>37.55</c:v>
                </c:pt>
                <c:pt idx="552">
                  <c:v>37.6</c:v>
                </c:pt>
                <c:pt idx="553">
                  <c:v>37.65</c:v>
                </c:pt>
                <c:pt idx="554">
                  <c:v>37.7</c:v>
                </c:pt>
                <c:pt idx="555">
                  <c:v>37.75</c:v>
                </c:pt>
                <c:pt idx="556">
                  <c:v>37.80000000000001</c:v>
                </c:pt>
                <c:pt idx="557">
                  <c:v>37.85</c:v>
                </c:pt>
                <c:pt idx="558">
                  <c:v>37.9</c:v>
                </c:pt>
                <c:pt idx="559">
                  <c:v>37.95</c:v>
                </c:pt>
                <c:pt idx="560">
                  <c:v>38.0</c:v>
                </c:pt>
                <c:pt idx="561">
                  <c:v>38.05</c:v>
                </c:pt>
                <c:pt idx="562">
                  <c:v>38.1</c:v>
                </c:pt>
                <c:pt idx="563">
                  <c:v>38.15</c:v>
                </c:pt>
                <c:pt idx="564">
                  <c:v>38.2</c:v>
                </c:pt>
                <c:pt idx="565">
                  <c:v>38.25</c:v>
                </c:pt>
                <c:pt idx="566">
                  <c:v>38.30000000000001</c:v>
                </c:pt>
                <c:pt idx="567">
                  <c:v>38.35</c:v>
                </c:pt>
                <c:pt idx="568">
                  <c:v>38.4</c:v>
                </c:pt>
                <c:pt idx="569">
                  <c:v>38.45</c:v>
                </c:pt>
                <c:pt idx="570">
                  <c:v>38.5</c:v>
                </c:pt>
                <c:pt idx="571">
                  <c:v>38.55</c:v>
                </c:pt>
                <c:pt idx="572">
                  <c:v>38.6</c:v>
                </c:pt>
                <c:pt idx="573">
                  <c:v>38.65</c:v>
                </c:pt>
                <c:pt idx="574">
                  <c:v>38.7</c:v>
                </c:pt>
                <c:pt idx="575">
                  <c:v>38.75</c:v>
                </c:pt>
                <c:pt idx="576">
                  <c:v>38.80000000000001</c:v>
                </c:pt>
                <c:pt idx="577">
                  <c:v>38.85</c:v>
                </c:pt>
                <c:pt idx="578">
                  <c:v>38.9</c:v>
                </c:pt>
                <c:pt idx="579">
                  <c:v>38.95</c:v>
                </c:pt>
                <c:pt idx="580">
                  <c:v>39.0</c:v>
                </c:pt>
                <c:pt idx="581">
                  <c:v>39.05</c:v>
                </c:pt>
                <c:pt idx="582">
                  <c:v>39.1</c:v>
                </c:pt>
                <c:pt idx="583">
                  <c:v>39.15</c:v>
                </c:pt>
                <c:pt idx="584">
                  <c:v>39.2</c:v>
                </c:pt>
                <c:pt idx="585">
                  <c:v>39.25</c:v>
                </c:pt>
                <c:pt idx="586">
                  <c:v>39.30000000000001</c:v>
                </c:pt>
                <c:pt idx="587">
                  <c:v>39.35</c:v>
                </c:pt>
                <c:pt idx="588">
                  <c:v>39.4</c:v>
                </c:pt>
                <c:pt idx="589">
                  <c:v>39.45</c:v>
                </c:pt>
                <c:pt idx="590">
                  <c:v>39.5</c:v>
                </c:pt>
                <c:pt idx="591">
                  <c:v>39.55</c:v>
                </c:pt>
                <c:pt idx="592">
                  <c:v>39.6</c:v>
                </c:pt>
                <c:pt idx="593">
                  <c:v>39.65</c:v>
                </c:pt>
                <c:pt idx="594">
                  <c:v>39.7</c:v>
                </c:pt>
                <c:pt idx="595">
                  <c:v>39.75</c:v>
                </c:pt>
                <c:pt idx="596">
                  <c:v>39.80000000000001</c:v>
                </c:pt>
                <c:pt idx="597">
                  <c:v>39.85</c:v>
                </c:pt>
                <c:pt idx="598">
                  <c:v>39.9</c:v>
                </c:pt>
                <c:pt idx="599">
                  <c:v>39.95</c:v>
                </c:pt>
                <c:pt idx="600">
                  <c:v>40.0</c:v>
                </c:pt>
                <c:pt idx="601">
                  <c:v>40.05</c:v>
                </c:pt>
                <c:pt idx="602">
                  <c:v>40.1</c:v>
                </c:pt>
                <c:pt idx="603">
                  <c:v>40.15</c:v>
                </c:pt>
                <c:pt idx="604">
                  <c:v>40.2</c:v>
                </c:pt>
                <c:pt idx="605">
                  <c:v>40.25</c:v>
                </c:pt>
                <c:pt idx="606">
                  <c:v>40.30000000000001</c:v>
                </c:pt>
                <c:pt idx="607">
                  <c:v>40.35</c:v>
                </c:pt>
                <c:pt idx="608">
                  <c:v>40.4</c:v>
                </c:pt>
                <c:pt idx="609">
                  <c:v>40.45</c:v>
                </c:pt>
                <c:pt idx="610">
                  <c:v>40.5</c:v>
                </c:pt>
                <c:pt idx="611">
                  <c:v>40.55</c:v>
                </c:pt>
                <c:pt idx="612">
                  <c:v>40.6</c:v>
                </c:pt>
                <c:pt idx="613">
                  <c:v>40.65</c:v>
                </c:pt>
                <c:pt idx="614">
                  <c:v>40.7</c:v>
                </c:pt>
                <c:pt idx="615">
                  <c:v>40.75</c:v>
                </c:pt>
                <c:pt idx="616">
                  <c:v>40.80000000000001</c:v>
                </c:pt>
                <c:pt idx="617">
                  <c:v>40.85</c:v>
                </c:pt>
                <c:pt idx="618">
                  <c:v>40.9</c:v>
                </c:pt>
                <c:pt idx="619">
                  <c:v>40.95</c:v>
                </c:pt>
                <c:pt idx="620">
                  <c:v>41.0</c:v>
                </c:pt>
                <c:pt idx="621">
                  <c:v>41.05</c:v>
                </c:pt>
                <c:pt idx="622">
                  <c:v>41.1</c:v>
                </c:pt>
                <c:pt idx="623">
                  <c:v>41.15</c:v>
                </c:pt>
                <c:pt idx="624">
                  <c:v>41.2</c:v>
                </c:pt>
                <c:pt idx="625">
                  <c:v>41.25</c:v>
                </c:pt>
                <c:pt idx="626">
                  <c:v>41.3</c:v>
                </c:pt>
                <c:pt idx="627">
                  <c:v>41.35</c:v>
                </c:pt>
                <c:pt idx="628">
                  <c:v>41.4</c:v>
                </c:pt>
                <c:pt idx="629">
                  <c:v>41.45</c:v>
                </c:pt>
                <c:pt idx="630">
                  <c:v>41.5</c:v>
                </c:pt>
                <c:pt idx="631">
                  <c:v>41.55</c:v>
                </c:pt>
                <c:pt idx="632">
                  <c:v>41.6</c:v>
                </c:pt>
                <c:pt idx="633">
                  <c:v>41.65</c:v>
                </c:pt>
                <c:pt idx="634">
                  <c:v>41.7</c:v>
                </c:pt>
                <c:pt idx="635">
                  <c:v>41.75</c:v>
                </c:pt>
                <c:pt idx="636">
                  <c:v>41.8</c:v>
                </c:pt>
                <c:pt idx="637">
                  <c:v>41.85</c:v>
                </c:pt>
                <c:pt idx="638">
                  <c:v>41.9</c:v>
                </c:pt>
                <c:pt idx="639">
                  <c:v>41.95</c:v>
                </c:pt>
                <c:pt idx="640">
                  <c:v>42.0</c:v>
                </c:pt>
                <c:pt idx="641">
                  <c:v>42.05</c:v>
                </c:pt>
                <c:pt idx="642">
                  <c:v>42.1</c:v>
                </c:pt>
                <c:pt idx="643">
                  <c:v>42.15</c:v>
                </c:pt>
                <c:pt idx="644">
                  <c:v>42.2</c:v>
                </c:pt>
                <c:pt idx="645">
                  <c:v>42.25</c:v>
                </c:pt>
                <c:pt idx="646">
                  <c:v>42.3</c:v>
                </c:pt>
                <c:pt idx="647">
                  <c:v>42.35</c:v>
                </c:pt>
                <c:pt idx="648">
                  <c:v>42.4</c:v>
                </c:pt>
                <c:pt idx="649">
                  <c:v>42.45</c:v>
                </c:pt>
                <c:pt idx="650">
                  <c:v>42.5</c:v>
                </c:pt>
                <c:pt idx="651">
                  <c:v>42.55</c:v>
                </c:pt>
                <c:pt idx="652">
                  <c:v>42.6</c:v>
                </c:pt>
                <c:pt idx="653">
                  <c:v>42.65</c:v>
                </c:pt>
                <c:pt idx="654">
                  <c:v>42.7</c:v>
                </c:pt>
                <c:pt idx="655">
                  <c:v>42.75</c:v>
                </c:pt>
                <c:pt idx="656">
                  <c:v>42.8</c:v>
                </c:pt>
                <c:pt idx="657">
                  <c:v>42.85</c:v>
                </c:pt>
                <c:pt idx="658">
                  <c:v>42.9</c:v>
                </c:pt>
                <c:pt idx="659">
                  <c:v>42.95</c:v>
                </c:pt>
                <c:pt idx="660">
                  <c:v>43.0</c:v>
                </c:pt>
                <c:pt idx="661">
                  <c:v>43.05</c:v>
                </c:pt>
                <c:pt idx="662">
                  <c:v>43.1</c:v>
                </c:pt>
                <c:pt idx="663">
                  <c:v>43.15</c:v>
                </c:pt>
                <c:pt idx="664">
                  <c:v>43.2</c:v>
                </c:pt>
                <c:pt idx="665">
                  <c:v>43.25</c:v>
                </c:pt>
                <c:pt idx="666">
                  <c:v>43.3</c:v>
                </c:pt>
                <c:pt idx="667">
                  <c:v>43.35</c:v>
                </c:pt>
                <c:pt idx="668">
                  <c:v>43.4</c:v>
                </c:pt>
                <c:pt idx="669">
                  <c:v>43.45</c:v>
                </c:pt>
                <c:pt idx="670">
                  <c:v>43.5</c:v>
                </c:pt>
                <c:pt idx="671">
                  <c:v>43.55</c:v>
                </c:pt>
                <c:pt idx="672">
                  <c:v>43.6</c:v>
                </c:pt>
                <c:pt idx="673">
                  <c:v>43.65</c:v>
                </c:pt>
                <c:pt idx="674">
                  <c:v>43.7</c:v>
                </c:pt>
                <c:pt idx="675">
                  <c:v>43.75</c:v>
                </c:pt>
                <c:pt idx="676">
                  <c:v>43.8</c:v>
                </c:pt>
                <c:pt idx="677">
                  <c:v>43.85</c:v>
                </c:pt>
                <c:pt idx="678">
                  <c:v>43.9</c:v>
                </c:pt>
                <c:pt idx="679">
                  <c:v>43.95</c:v>
                </c:pt>
                <c:pt idx="680">
                  <c:v>44.0</c:v>
                </c:pt>
                <c:pt idx="681">
                  <c:v>44.05</c:v>
                </c:pt>
                <c:pt idx="682">
                  <c:v>44.1</c:v>
                </c:pt>
                <c:pt idx="683">
                  <c:v>44.15</c:v>
                </c:pt>
                <c:pt idx="684">
                  <c:v>44.2</c:v>
                </c:pt>
                <c:pt idx="685">
                  <c:v>44.25</c:v>
                </c:pt>
                <c:pt idx="686">
                  <c:v>44.3</c:v>
                </c:pt>
                <c:pt idx="687">
                  <c:v>44.35</c:v>
                </c:pt>
                <c:pt idx="688">
                  <c:v>44.4</c:v>
                </c:pt>
                <c:pt idx="689">
                  <c:v>44.45</c:v>
                </c:pt>
                <c:pt idx="690">
                  <c:v>44.5</c:v>
                </c:pt>
                <c:pt idx="691">
                  <c:v>44.55</c:v>
                </c:pt>
                <c:pt idx="692">
                  <c:v>44.6</c:v>
                </c:pt>
                <c:pt idx="693">
                  <c:v>44.65</c:v>
                </c:pt>
                <c:pt idx="694">
                  <c:v>44.7</c:v>
                </c:pt>
                <c:pt idx="695">
                  <c:v>44.75</c:v>
                </c:pt>
                <c:pt idx="696">
                  <c:v>44.8</c:v>
                </c:pt>
                <c:pt idx="697">
                  <c:v>44.85</c:v>
                </c:pt>
                <c:pt idx="698">
                  <c:v>44.9</c:v>
                </c:pt>
                <c:pt idx="699">
                  <c:v>44.95</c:v>
                </c:pt>
                <c:pt idx="700">
                  <c:v>45.0</c:v>
                </c:pt>
                <c:pt idx="701">
                  <c:v>45.05</c:v>
                </c:pt>
                <c:pt idx="702">
                  <c:v>45.1</c:v>
                </c:pt>
                <c:pt idx="703">
                  <c:v>45.15</c:v>
                </c:pt>
                <c:pt idx="704">
                  <c:v>45.2</c:v>
                </c:pt>
                <c:pt idx="705">
                  <c:v>45.25</c:v>
                </c:pt>
                <c:pt idx="706">
                  <c:v>45.3</c:v>
                </c:pt>
                <c:pt idx="707">
                  <c:v>45.35</c:v>
                </c:pt>
                <c:pt idx="708">
                  <c:v>45.4</c:v>
                </c:pt>
                <c:pt idx="709">
                  <c:v>45.45</c:v>
                </c:pt>
                <c:pt idx="710">
                  <c:v>45.5</c:v>
                </c:pt>
                <c:pt idx="711">
                  <c:v>45.55</c:v>
                </c:pt>
                <c:pt idx="712">
                  <c:v>45.6</c:v>
                </c:pt>
                <c:pt idx="713">
                  <c:v>45.65</c:v>
                </c:pt>
                <c:pt idx="714">
                  <c:v>45.7</c:v>
                </c:pt>
                <c:pt idx="715">
                  <c:v>45.75</c:v>
                </c:pt>
                <c:pt idx="716">
                  <c:v>45.8</c:v>
                </c:pt>
                <c:pt idx="717">
                  <c:v>45.85</c:v>
                </c:pt>
                <c:pt idx="718">
                  <c:v>45.9</c:v>
                </c:pt>
                <c:pt idx="719">
                  <c:v>45.95</c:v>
                </c:pt>
                <c:pt idx="720">
                  <c:v>46.0</c:v>
                </c:pt>
                <c:pt idx="721">
                  <c:v>46.05</c:v>
                </c:pt>
                <c:pt idx="722">
                  <c:v>46.1</c:v>
                </c:pt>
                <c:pt idx="723">
                  <c:v>46.15</c:v>
                </c:pt>
                <c:pt idx="724">
                  <c:v>46.2</c:v>
                </c:pt>
                <c:pt idx="725">
                  <c:v>46.25</c:v>
                </c:pt>
                <c:pt idx="726">
                  <c:v>46.3</c:v>
                </c:pt>
                <c:pt idx="727">
                  <c:v>46.35</c:v>
                </c:pt>
                <c:pt idx="728">
                  <c:v>46.4</c:v>
                </c:pt>
                <c:pt idx="729">
                  <c:v>46.45</c:v>
                </c:pt>
                <c:pt idx="730">
                  <c:v>46.5</c:v>
                </c:pt>
                <c:pt idx="731">
                  <c:v>46.55</c:v>
                </c:pt>
                <c:pt idx="732">
                  <c:v>46.6</c:v>
                </c:pt>
                <c:pt idx="733">
                  <c:v>46.65</c:v>
                </c:pt>
                <c:pt idx="734">
                  <c:v>46.7</c:v>
                </c:pt>
                <c:pt idx="735">
                  <c:v>46.75</c:v>
                </c:pt>
                <c:pt idx="736">
                  <c:v>46.8</c:v>
                </c:pt>
                <c:pt idx="737">
                  <c:v>46.85</c:v>
                </c:pt>
                <c:pt idx="738">
                  <c:v>46.9</c:v>
                </c:pt>
                <c:pt idx="739">
                  <c:v>46.95</c:v>
                </c:pt>
                <c:pt idx="740">
                  <c:v>47.0</c:v>
                </c:pt>
                <c:pt idx="741">
                  <c:v>47.05</c:v>
                </c:pt>
                <c:pt idx="742">
                  <c:v>47.1</c:v>
                </c:pt>
                <c:pt idx="743">
                  <c:v>47.15</c:v>
                </c:pt>
                <c:pt idx="744">
                  <c:v>47.2</c:v>
                </c:pt>
                <c:pt idx="745">
                  <c:v>47.25</c:v>
                </c:pt>
                <c:pt idx="746">
                  <c:v>47.3</c:v>
                </c:pt>
                <c:pt idx="747">
                  <c:v>47.35</c:v>
                </c:pt>
                <c:pt idx="748">
                  <c:v>47.4</c:v>
                </c:pt>
                <c:pt idx="749">
                  <c:v>47.45</c:v>
                </c:pt>
                <c:pt idx="750">
                  <c:v>47.5</c:v>
                </c:pt>
                <c:pt idx="751">
                  <c:v>47.55</c:v>
                </c:pt>
                <c:pt idx="752">
                  <c:v>47.6</c:v>
                </c:pt>
                <c:pt idx="753">
                  <c:v>47.65</c:v>
                </c:pt>
                <c:pt idx="754">
                  <c:v>47.7</c:v>
                </c:pt>
                <c:pt idx="755">
                  <c:v>47.75</c:v>
                </c:pt>
                <c:pt idx="756">
                  <c:v>47.8</c:v>
                </c:pt>
                <c:pt idx="757">
                  <c:v>47.85</c:v>
                </c:pt>
                <c:pt idx="758">
                  <c:v>47.9</c:v>
                </c:pt>
                <c:pt idx="759">
                  <c:v>47.95</c:v>
                </c:pt>
                <c:pt idx="760">
                  <c:v>48.0</c:v>
                </c:pt>
                <c:pt idx="761">
                  <c:v>48.05</c:v>
                </c:pt>
                <c:pt idx="762">
                  <c:v>48.1</c:v>
                </c:pt>
                <c:pt idx="763">
                  <c:v>48.15</c:v>
                </c:pt>
                <c:pt idx="764">
                  <c:v>48.2</c:v>
                </c:pt>
                <c:pt idx="765">
                  <c:v>48.25</c:v>
                </c:pt>
                <c:pt idx="766">
                  <c:v>48.3</c:v>
                </c:pt>
                <c:pt idx="767">
                  <c:v>48.35</c:v>
                </c:pt>
                <c:pt idx="768">
                  <c:v>48.4</c:v>
                </c:pt>
                <c:pt idx="769">
                  <c:v>48.45</c:v>
                </c:pt>
                <c:pt idx="770">
                  <c:v>48.5</c:v>
                </c:pt>
                <c:pt idx="771">
                  <c:v>48.55</c:v>
                </c:pt>
                <c:pt idx="772">
                  <c:v>48.6</c:v>
                </c:pt>
                <c:pt idx="773">
                  <c:v>48.65</c:v>
                </c:pt>
                <c:pt idx="774">
                  <c:v>48.7</c:v>
                </c:pt>
                <c:pt idx="775">
                  <c:v>48.75</c:v>
                </c:pt>
                <c:pt idx="776">
                  <c:v>48.8</c:v>
                </c:pt>
                <c:pt idx="777">
                  <c:v>48.85</c:v>
                </c:pt>
                <c:pt idx="778">
                  <c:v>48.9</c:v>
                </c:pt>
                <c:pt idx="779">
                  <c:v>48.95</c:v>
                </c:pt>
                <c:pt idx="780">
                  <c:v>49.0</c:v>
                </c:pt>
                <c:pt idx="781">
                  <c:v>49.05</c:v>
                </c:pt>
                <c:pt idx="782">
                  <c:v>49.1</c:v>
                </c:pt>
                <c:pt idx="783">
                  <c:v>49.15</c:v>
                </c:pt>
                <c:pt idx="784">
                  <c:v>49.2</c:v>
                </c:pt>
                <c:pt idx="785">
                  <c:v>49.25</c:v>
                </c:pt>
                <c:pt idx="786">
                  <c:v>49.3</c:v>
                </c:pt>
                <c:pt idx="787">
                  <c:v>49.35</c:v>
                </c:pt>
                <c:pt idx="788">
                  <c:v>49.4</c:v>
                </c:pt>
                <c:pt idx="789">
                  <c:v>49.45</c:v>
                </c:pt>
                <c:pt idx="790">
                  <c:v>49.5</c:v>
                </c:pt>
                <c:pt idx="791">
                  <c:v>49.55</c:v>
                </c:pt>
                <c:pt idx="792">
                  <c:v>49.6</c:v>
                </c:pt>
                <c:pt idx="793">
                  <c:v>49.65</c:v>
                </c:pt>
                <c:pt idx="794">
                  <c:v>49.7</c:v>
                </c:pt>
                <c:pt idx="795">
                  <c:v>49.75</c:v>
                </c:pt>
                <c:pt idx="796">
                  <c:v>49.8</c:v>
                </c:pt>
                <c:pt idx="797">
                  <c:v>49.85</c:v>
                </c:pt>
                <c:pt idx="798">
                  <c:v>49.9</c:v>
                </c:pt>
                <c:pt idx="799">
                  <c:v>49.95</c:v>
                </c:pt>
                <c:pt idx="800">
                  <c:v>50.0</c:v>
                </c:pt>
              </c:numCache>
            </c:numRef>
          </c:xVal>
          <c:yVal>
            <c:numRef>
              <c:f>'comparison inclusions'!$M$3:$M$803</c:f>
              <c:numCache>
                <c:formatCode>General</c:formatCode>
                <c:ptCount val="801"/>
                <c:pt idx="0">
                  <c:v>0.452634643815807</c:v>
                </c:pt>
                <c:pt idx="1">
                  <c:v>0.449321118732493</c:v>
                </c:pt>
                <c:pt idx="2">
                  <c:v>0.451159950165036</c:v>
                </c:pt>
                <c:pt idx="3">
                  <c:v>0.452942962678658</c:v>
                </c:pt>
                <c:pt idx="4">
                  <c:v>0.457666249463689</c:v>
                </c:pt>
                <c:pt idx="5">
                  <c:v>0.455670026848229</c:v>
                </c:pt>
                <c:pt idx="6">
                  <c:v>0.455858145922079</c:v>
                </c:pt>
                <c:pt idx="7">
                  <c:v>0.459238580082675</c:v>
                </c:pt>
                <c:pt idx="8">
                  <c:v>0.459091379540718</c:v>
                </c:pt>
                <c:pt idx="9">
                  <c:v>0.457936612266842</c:v>
                </c:pt>
                <c:pt idx="10">
                  <c:v>0.4584621747578</c:v>
                </c:pt>
                <c:pt idx="11">
                  <c:v>0.459912014187346</c:v>
                </c:pt>
                <c:pt idx="12">
                  <c:v>0.457582264890424</c:v>
                </c:pt>
                <c:pt idx="13">
                  <c:v>0.455924849715512</c:v>
                </c:pt>
                <c:pt idx="14">
                  <c:v>0.45283976485683</c:v>
                </c:pt>
                <c:pt idx="15">
                  <c:v>0.45588684753475</c:v>
                </c:pt>
                <c:pt idx="16">
                  <c:v>0.459522270638519</c:v>
                </c:pt>
                <c:pt idx="17">
                  <c:v>0.45979802687289</c:v>
                </c:pt>
                <c:pt idx="18">
                  <c:v>0.46276204797625</c:v>
                </c:pt>
                <c:pt idx="19">
                  <c:v>0.467154354763747</c:v>
                </c:pt>
                <c:pt idx="20">
                  <c:v>0.464239102622156</c:v>
                </c:pt>
                <c:pt idx="21">
                  <c:v>0.461996078155265</c:v>
                </c:pt>
                <c:pt idx="22">
                  <c:v>0.465885246418033</c:v>
                </c:pt>
                <c:pt idx="23">
                  <c:v>0.467590712122301</c:v>
                </c:pt>
                <c:pt idx="24">
                  <c:v>0.470136407052435</c:v>
                </c:pt>
                <c:pt idx="25">
                  <c:v>0.472262352150169</c:v>
                </c:pt>
                <c:pt idx="26">
                  <c:v>0.470860690828022</c:v>
                </c:pt>
                <c:pt idx="27">
                  <c:v>0.467695318153509</c:v>
                </c:pt>
                <c:pt idx="28">
                  <c:v>0.467302134538956</c:v>
                </c:pt>
                <c:pt idx="29">
                  <c:v>0.462541241358567</c:v>
                </c:pt>
                <c:pt idx="30">
                  <c:v>0.463156514706759</c:v>
                </c:pt>
                <c:pt idx="31">
                  <c:v>0.464779998326971</c:v>
                </c:pt>
                <c:pt idx="32">
                  <c:v>0.462287751715393</c:v>
                </c:pt>
                <c:pt idx="33">
                  <c:v>0.462063678946458</c:v>
                </c:pt>
                <c:pt idx="34">
                  <c:v>0.466711762767043</c:v>
                </c:pt>
                <c:pt idx="35">
                  <c:v>0.467076146635564</c:v>
                </c:pt>
                <c:pt idx="36">
                  <c:v>0.472228573770559</c:v>
                </c:pt>
                <c:pt idx="37">
                  <c:v>0.475701278746367</c:v>
                </c:pt>
                <c:pt idx="38">
                  <c:v>0.472958287966223</c:v>
                </c:pt>
                <c:pt idx="39">
                  <c:v>0.475171406024102</c:v>
                </c:pt>
                <c:pt idx="40">
                  <c:v>0.476376731082468</c:v>
                </c:pt>
                <c:pt idx="41">
                  <c:v>0.475314284453093</c:v>
                </c:pt>
                <c:pt idx="42">
                  <c:v>0.479795898714124</c:v>
                </c:pt>
                <c:pt idx="43">
                  <c:v>0.484529679118812</c:v>
                </c:pt>
                <c:pt idx="44">
                  <c:v>0.48741568552979</c:v>
                </c:pt>
                <c:pt idx="45">
                  <c:v>0.48551389031429</c:v>
                </c:pt>
                <c:pt idx="46">
                  <c:v>0.485376278363252</c:v>
                </c:pt>
                <c:pt idx="47">
                  <c:v>0.484398794103295</c:v>
                </c:pt>
                <c:pt idx="48">
                  <c:v>0.483925509837125</c:v>
                </c:pt>
                <c:pt idx="49">
                  <c:v>0.48084838052836</c:v>
                </c:pt>
                <c:pt idx="50">
                  <c:v>0.485247254764208</c:v>
                </c:pt>
                <c:pt idx="51">
                  <c:v>0.486202313099502</c:v>
                </c:pt>
                <c:pt idx="52">
                  <c:v>0.492029440875466</c:v>
                </c:pt>
                <c:pt idx="53">
                  <c:v>0.495168664789538</c:v>
                </c:pt>
                <c:pt idx="54">
                  <c:v>0.498392048585217</c:v>
                </c:pt>
                <c:pt idx="55">
                  <c:v>0.501363552702464</c:v>
                </c:pt>
                <c:pt idx="56">
                  <c:v>0.501899197057454</c:v>
                </c:pt>
                <c:pt idx="57">
                  <c:v>0.500670984167671</c:v>
                </c:pt>
                <c:pt idx="58">
                  <c:v>0.502802844944981</c:v>
                </c:pt>
                <c:pt idx="59">
                  <c:v>0.506698703151268</c:v>
                </c:pt>
                <c:pt idx="60">
                  <c:v>0.510594717065363</c:v>
                </c:pt>
                <c:pt idx="61">
                  <c:v>0.513566817519177</c:v>
                </c:pt>
                <c:pt idx="62">
                  <c:v>0.51410303160356</c:v>
                </c:pt>
                <c:pt idx="63">
                  <c:v>0.517747302622654</c:v>
                </c:pt>
                <c:pt idx="64">
                  <c:v>0.522819640216186</c:v>
                </c:pt>
                <c:pt idx="65">
                  <c:v>0.52402808720497</c:v>
                </c:pt>
                <c:pt idx="66">
                  <c:v>0.527588593990259</c:v>
                </c:pt>
                <c:pt idx="67">
                  <c:v>0.529889189490471</c:v>
                </c:pt>
                <c:pt idx="68">
                  <c:v>0.532021762777032</c:v>
                </c:pt>
                <c:pt idx="69">
                  <c:v>0.528274533512716</c:v>
                </c:pt>
                <c:pt idx="70">
                  <c:v>0.529315254576515</c:v>
                </c:pt>
                <c:pt idx="71">
                  <c:v>0.52960003719144</c:v>
                </c:pt>
                <c:pt idx="72">
                  <c:v>0.529212854507866</c:v>
                </c:pt>
                <c:pt idx="73">
                  <c:v>0.534033685104988</c:v>
                </c:pt>
                <c:pt idx="74">
                  <c:v>0.538938526549803</c:v>
                </c:pt>
                <c:pt idx="75">
                  <c:v>0.542751378289769</c:v>
                </c:pt>
                <c:pt idx="76">
                  <c:v>0.545556276581576</c:v>
                </c:pt>
                <c:pt idx="77">
                  <c:v>0.553653149374212</c:v>
                </c:pt>
                <c:pt idx="78">
                  <c:v>0.555618125424461</c:v>
                </c:pt>
                <c:pt idx="79">
                  <c:v>0.556827130961073</c:v>
                </c:pt>
                <c:pt idx="80">
                  <c:v>0.563496053762634</c:v>
                </c:pt>
                <c:pt idx="81">
                  <c:v>0.573356937158923</c:v>
                </c:pt>
                <c:pt idx="82">
                  <c:v>0.577421880329268</c:v>
                </c:pt>
                <c:pt idx="83">
                  <c:v>0.579974853330899</c:v>
                </c:pt>
                <c:pt idx="84">
                  <c:v>0.585971770266859</c:v>
                </c:pt>
                <c:pt idx="85">
                  <c:v>0.588188756693257</c:v>
                </c:pt>
                <c:pt idx="86">
                  <c:v>0.593513644569559</c:v>
                </c:pt>
                <c:pt idx="87">
                  <c:v>0.599594311138874</c:v>
                </c:pt>
                <c:pt idx="88">
                  <c:v>0.605843163956551</c:v>
                </c:pt>
                <c:pt idx="89">
                  <c:v>0.61788806127943</c:v>
                </c:pt>
                <c:pt idx="90">
                  <c:v>0.628084990540429</c:v>
                </c:pt>
                <c:pt idx="91">
                  <c:v>0.633157575321587</c:v>
                </c:pt>
                <c:pt idx="92">
                  <c:v>0.641002697748789</c:v>
                </c:pt>
                <c:pt idx="93">
                  <c:v>0.647923591205011</c:v>
                </c:pt>
                <c:pt idx="94">
                  <c:v>0.649720129573566</c:v>
                </c:pt>
                <c:pt idx="95">
                  <c:v>0.652188818763726</c:v>
                </c:pt>
                <c:pt idx="96">
                  <c:v>0.656337634347013</c:v>
                </c:pt>
                <c:pt idx="97">
                  <c:v>0.656538270003514</c:v>
                </c:pt>
                <c:pt idx="98">
                  <c:v>0.660770766289883</c:v>
                </c:pt>
                <c:pt idx="99">
                  <c:v>0.667019161777296</c:v>
                </c:pt>
                <c:pt idx="100">
                  <c:v>0.672511510793465</c:v>
                </c:pt>
                <c:pt idx="101">
                  <c:v>0.680943943110882</c:v>
                </c:pt>
                <c:pt idx="102">
                  <c:v>0.685259972259392</c:v>
                </c:pt>
                <c:pt idx="103">
                  <c:v>0.692095876888714</c:v>
                </c:pt>
                <c:pt idx="104">
                  <c:v>0.69481600182552</c:v>
                </c:pt>
                <c:pt idx="105">
                  <c:v>0.708875812270867</c:v>
                </c:pt>
                <c:pt idx="106">
                  <c:v>0.714787290524708</c:v>
                </c:pt>
                <c:pt idx="107">
                  <c:v>0.732206654435448</c:v>
                </c:pt>
                <c:pt idx="108">
                  <c:v>0.744922448180014</c:v>
                </c:pt>
                <c:pt idx="109">
                  <c:v>0.764777792227303</c:v>
                </c:pt>
                <c:pt idx="110">
                  <c:v>0.769765351402172</c:v>
                </c:pt>
                <c:pt idx="111">
                  <c:v>0.783236846765329</c:v>
                </c:pt>
                <c:pt idx="112">
                  <c:v>0.791332563665566</c:v>
                </c:pt>
                <c:pt idx="113">
                  <c:v>0.80245148433884</c:v>
                </c:pt>
                <c:pt idx="114">
                  <c:v>0.81121855764475</c:v>
                </c:pt>
                <c:pt idx="115">
                  <c:v>0.820741505966914</c:v>
                </c:pt>
                <c:pt idx="116">
                  <c:v>0.830852119877441</c:v>
                </c:pt>
                <c:pt idx="117">
                  <c:v>0.847766477135733</c:v>
                </c:pt>
                <c:pt idx="118">
                  <c:v>0.851409412571374</c:v>
                </c:pt>
                <c:pt idx="119">
                  <c:v>0.860931894857595</c:v>
                </c:pt>
                <c:pt idx="120">
                  <c:v>0.870538041764763</c:v>
                </c:pt>
                <c:pt idx="121">
                  <c:v>0.882748428047418</c:v>
                </c:pt>
                <c:pt idx="122">
                  <c:v>0.886726646405556</c:v>
                </c:pt>
                <c:pt idx="123">
                  <c:v>0.899608337547388</c:v>
                </c:pt>
                <c:pt idx="124">
                  <c:v>0.910558354197319</c:v>
                </c:pt>
                <c:pt idx="125">
                  <c:v>0.917643893872992</c:v>
                </c:pt>
                <c:pt idx="126">
                  <c:v>0.92674525154928</c:v>
                </c:pt>
                <c:pt idx="127">
                  <c:v>0.935342477010814</c:v>
                </c:pt>
                <c:pt idx="128">
                  <c:v>0.939319863270245</c:v>
                </c:pt>
                <c:pt idx="129">
                  <c:v>0.939600968512607</c:v>
                </c:pt>
                <c:pt idx="130">
                  <c:v>0.945678432649996</c:v>
                </c:pt>
                <c:pt idx="131">
                  <c:v>0.944699890553908</c:v>
                </c:pt>
                <c:pt idx="132">
                  <c:v>0.943384779888034</c:v>
                </c:pt>
                <c:pt idx="133">
                  <c:v>0.94341327319307</c:v>
                </c:pt>
                <c:pt idx="134">
                  <c:v>0.93999809760291</c:v>
                </c:pt>
                <c:pt idx="135">
                  <c:v>0.938346092327322</c:v>
                </c:pt>
                <c:pt idx="136">
                  <c:v>0.931318243481693</c:v>
                </c:pt>
                <c:pt idx="137">
                  <c:v>0.921266919717446</c:v>
                </c:pt>
                <c:pt idx="138">
                  <c:v>0.923898951842465</c:v>
                </c:pt>
                <c:pt idx="139">
                  <c:v>0.917794783180974</c:v>
                </c:pt>
                <c:pt idx="140">
                  <c:v>0.916142556995275</c:v>
                </c:pt>
                <c:pt idx="141">
                  <c:v>0.916925682937824</c:v>
                </c:pt>
                <c:pt idx="142">
                  <c:v>0.926276451130202</c:v>
                </c:pt>
                <c:pt idx="143">
                  <c:v>0.918407605870681</c:v>
                </c:pt>
                <c:pt idx="144">
                  <c:v>0.918854403608486</c:v>
                </c:pt>
                <c:pt idx="145">
                  <c:v>0.911657384200846</c:v>
                </c:pt>
                <c:pt idx="146">
                  <c:v>0.900512048565575</c:v>
                </c:pt>
                <c:pt idx="147">
                  <c:v>0.88525081802314</c:v>
                </c:pt>
                <c:pt idx="148">
                  <c:v>0.873853104401854</c:v>
                </c:pt>
                <c:pt idx="149">
                  <c:v>0.860102824920049</c:v>
                </c:pt>
                <c:pt idx="150">
                  <c:v>0.846352348534311</c:v>
                </c:pt>
                <c:pt idx="151">
                  <c:v>0.838481970818079</c:v>
                </c:pt>
                <c:pt idx="152">
                  <c:v>0.827839449747378</c:v>
                </c:pt>
                <c:pt idx="153">
                  <c:v>0.821480636480957</c:v>
                </c:pt>
                <c:pt idx="154">
                  <c:v>0.815710025904534</c:v>
                </c:pt>
                <c:pt idx="155">
                  <c:v>0.809771001776417</c:v>
                </c:pt>
                <c:pt idx="156">
                  <c:v>0.799716064270172</c:v>
                </c:pt>
                <c:pt idx="157">
                  <c:v>0.798311895807867</c:v>
                </c:pt>
                <c:pt idx="158">
                  <c:v>0.785231967407265</c:v>
                </c:pt>
                <c:pt idx="159">
                  <c:v>0.773076015008027</c:v>
                </c:pt>
                <c:pt idx="160">
                  <c:v>0.759828078681816</c:v>
                </c:pt>
                <c:pt idx="161">
                  <c:v>0.751619189006756</c:v>
                </c:pt>
                <c:pt idx="162">
                  <c:v>0.734422686005583</c:v>
                </c:pt>
                <c:pt idx="163">
                  <c:v>0.731170090730009</c:v>
                </c:pt>
                <c:pt idx="164">
                  <c:v>0.721952555636833</c:v>
                </c:pt>
                <c:pt idx="165">
                  <c:v>0.714835171147633</c:v>
                </c:pt>
                <c:pt idx="166">
                  <c:v>0.705113823395196</c:v>
                </c:pt>
                <c:pt idx="167">
                  <c:v>0.69975994559907</c:v>
                </c:pt>
                <c:pt idx="168">
                  <c:v>0.688525539286103</c:v>
                </c:pt>
                <c:pt idx="169">
                  <c:v>0.688715082716851</c:v>
                </c:pt>
                <c:pt idx="170">
                  <c:v>0.686384444365425</c:v>
                </c:pt>
                <c:pt idx="171">
                  <c:v>0.683801575400099</c:v>
                </c:pt>
                <c:pt idx="172">
                  <c:v>0.678110743618575</c:v>
                </c:pt>
                <c:pt idx="173">
                  <c:v>0.676283382364089</c:v>
                </c:pt>
                <c:pt idx="174">
                  <c:v>0.670844065597304</c:v>
                </c:pt>
                <c:pt idx="175">
                  <c:v>0.664899887107458</c:v>
                </c:pt>
                <c:pt idx="176">
                  <c:v>0.661391624164334</c:v>
                </c:pt>
                <c:pt idx="177">
                  <c:v>0.658219528936283</c:v>
                </c:pt>
                <c:pt idx="178">
                  <c:v>0.655047186921555</c:v>
                </c:pt>
                <c:pt idx="179">
                  <c:v>0.64885065955761</c:v>
                </c:pt>
                <c:pt idx="180">
                  <c:v>0.647945772353849</c:v>
                </c:pt>
                <c:pt idx="181">
                  <c:v>0.639228796517832</c:v>
                </c:pt>
                <c:pt idx="182">
                  <c:v>0.632359130641789</c:v>
                </c:pt>
                <c:pt idx="183">
                  <c:v>0.629605104123816</c:v>
                </c:pt>
                <c:pt idx="184">
                  <c:v>0.62827900250195</c:v>
                </c:pt>
                <c:pt idx="185">
                  <c:v>0.620316803198531</c:v>
                </c:pt>
                <c:pt idx="186">
                  <c:v>0.624282076611785</c:v>
                </c:pt>
                <c:pt idx="187">
                  <c:v>0.623207195459743</c:v>
                </c:pt>
                <c:pt idx="188">
                  <c:v>0.621712482296435</c:v>
                </c:pt>
                <c:pt idx="189">
                  <c:v>0.615176981978527</c:v>
                </c:pt>
                <c:pt idx="190">
                  <c:v>0.613261290223405</c:v>
                </c:pt>
                <c:pt idx="191">
                  <c:v>0.606053507013523</c:v>
                </c:pt>
                <c:pt idx="192">
                  <c:v>0.606321260454286</c:v>
                </c:pt>
                <c:pt idx="193">
                  <c:v>0.600036694205363</c:v>
                </c:pt>
                <c:pt idx="194">
                  <c:v>0.598287954353183</c:v>
                </c:pt>
                <c:pt idx="195">
                  <c:v>0.594355032537949</c:v>
                </c:pt>
                <c:pt idx="196">
                  <c:v>0.595293717783145</c:v>
                </c:pt>
                <c:pt idx="197">
                  <c:v>0.590520229158042</c:v>
                </c:pt>
                <c:pt idx="198">
                  <c:v>0.587342476475161</c:v>
                </c:pt>
                <c:pt idx="199">
                  <c:v>0.588112388683898</c:v>
                </c:pt>
                <c:pt idx="200">
                  <c:v>0.592661884184931</c:v>
                </c:pt>
                <c:pt idx="201">
                  <c:v>0.590743217124559</c:v>
                </c:pt>
                <c:pt idx="202">
                  <c:v>0.592688234464426</c:v>
                </c:pt>
                <c:pt idx="203">
                  <c:v>0.589677055674868</c:v>
                </c:pt>
                <c:pt idx="204">
                  <c:v>0.587001569617969</c:v>
                </c:pt>
                <c:pt idx="205">
                  <c:v>0.583989894261174</c:v>
                </c:pt>
                <c:pt idx="206">
                  <c:v>0.581229932375938</c:v>
                </c:pt>
                <c:pt idx="207">
                  <c:v>0.57695771968561</c:v>
                </c:pt>
                <c:pt idx="208">
                  <c:v>0.579657036703957</c:v>
                </c:pt>
                <c:pt idx="209">
                  <c:v>0.576140240880299</c:v>
                </c:pt>
                <c:pt idx="210">
                  <c:v>0.575815051536068</c:v>
                </c:pt>
                <c:pt idx="211">
                  <c:v>0.571961649575867</c:v>
                </c:pt>
                <c:pt idx="212">
                  <c:v>0.570543868010097</c:v>
                </c:pt>
                <c:pt idx="213">
                  <c:v>0.565681912296348</c:v>
                </c:pt>
                <c:pt idx="214">
                  <c:v>0.567119536827059</c:v>
                </c:pt>
                <c:pt idx="215">
                  <c:v>0.563516976696957</c:v>
                </c:pt>
                <c:pt idx="216">
                  <c:v>0.566381949626299</c:v>
                </c:pt>
                <c:pt idx="217">
                  <c:v>0.566138780034781</c:v>
                </c:pt>
                <c:pt idx="218">
                  <c:v>0.567491264242834</c:v>
                </c:pt>
                <c:pt idx="219">
                  <c:v>0.564475504549634</c:v>
                </c:pt>
                <c:pt idx="220">
                  <c:v>0.567843297464149</c:v>
                </c:pt>
                <c:pt idx="221">
                  <c:v>0.56692694818756</c:v>
                </c:pt>
                <c:pt idx="222">
                  <c:v>0.570294151703067</c:v>
                </c:pt>
                <c:pt idx="223">
                  <c:v>0.566689246474927</c:v>
                </c:pt>
                <c:pt idx="224">
                  <c:v>0.568711906621524</c:v>
                </c:pt>
                <c:pt idx="225">
                  <c:v>0.561746498547127</c:v>
                </c:pt>
                <c:pt idx="226">
                  <c:v>0.559484652678203</c:v>
                </c:pt>
                <c:pt idx="227">
                  <c:v>0.558650499499746</c:v>
                </c:pt>
                <c:pt idx="228">
                  <c:v>0.564031875728409</c:v>
                </c:pt>
                <c:pt idx="229">
                  <c:v>0.564709091922754</c:v>
                </c:pt>
                <c:pt idx="230">
                  <c:v>0.569081951672529</c:v>
                </c:pt>
                <c:pt idx="231">
                  <c:v>0.569590611655073</c:v>
                </c:pt>
                <c:pt idx="232">
                  <c:v>0.567327027542442</c:v>
                </c:pt>
                <c:pt idx="233">
                  <c:v>0.567583088631705</c:v>
                </c:pt>
                <c:pt idx="234">
                  <c:v>0.57094676110825</c:v>
                </c:pt>
                <c:pt idx="235">
                  <c:v>0.569186194685469</c:v>
                </c:pt>
                <c:pt idx="236">
                  <c:v>0.57154121755495</c:v>
                </c:pt>
                <c:pt idx="237">
                  <c:v>0.568604045923974</c:v>
                </c:pt>
                <c:pt idx="238">
                  <c:v>0.569950480019436</c:v>
                </c:pt>
                <c:pt idx="239">
                  <c:v>0.566592748335078</c:v>
                </c:pt>
                <c:pt idx="240">
                  <c:v>0.568274605628635</c:v>
                </c:pt>
                <c:pt idx="241">
                  <c:v>0.56718421395136</c:v>
                </c:pt>
                <c:pt idx="242">
                  <c:v>0.567605483689566</c:v>
                </c:pt>
                <c:pt idx="243">
                  <c:v>0.568950447611576</c:v>
                </c:pt>
                <c:pt idx="244">
                  <c:v>0.567943110428046</c:v>
                </c:pt>
                <c:pt idx="245">
                  <c:v>0.571135398371275</c:v>
                </c:pt>
                <c:pt idx="246">
                  <c:v>0.569707494526987</c:v>
                </c:pt>
                <c:pt idx="247">
                  <c:v>0.572311197459258</c:v>
                </c:pt>
                <c:pt idx="248">
                  <c:v>0.571134669304512</c:v>
                </c:pt>
                <c:pt idx="249">
                  <c:v>0.574829708650438</c:v>
                </c:pt>
                <c:pt idx="250">
                  <c:v>0.569704620999621</c:v>
                </c:pt>
                <c:pt idx="251">
                  <c:v>0.57575096901538</c:v>
                </c:pt>
                <c:pt idx="252">
                  <c:v>0.576673133403426</c:v>
                </c:pt>
                <c:pt idx="253">
                  <c:v>0.579106954743693</c:v>
                </c:pt>
                <c:pt idx="254">
                  <c:v>0.578096577816921</c:v>
                </c:pt>
                <c:pt idx="255">
                  <c:v>0.58002578547004</c:v>
                </c:pt>
                <c:pt idx="256">
                  <c:v>0.574814850118907</c:v>
                </c:pt>
                <c:pt idx="257">
                  <c:v>0.573803472514199</c:v>
                </c:pt>
                <c:pt idx="258">
                  <c:v>0.572959799254876</c:v>
                </c:pt>
                <c:pt idx="259">
                  <c:v>0.572955774078294</c:v>
                </c:pt>
                <c:pt idx="260">
                  <c:v>0.575387405505366</c:v>
                </c:pt>
                <c:pt idx="261">
                  <c:v>0.575550770150873</c:v>
                </c:pt>
                <c:pt idx="262">
                  <c:v>0.576889817106485</c:v>
                </c:pt>
                <c:pt idx="263">
                  <c:v>0.577976491846502</c:v>
                </c:pt>
                <c:pt idx="264">
                  <c:v>0.577718900860974</c:v>
                </c:pt>
                <c:pt idx="265">
                  <c:v>0.580820967056013</c:v>
                </c:pt>
                <c:pt idx="266">
                  <c:v>0.583502705873317</c:v>
                </c:pt>
                <c:pt idx="267">
                  <c:v>0.584840178338561</c:v>
                </c:pt>
                <c:pt idx="268">
                  <c:v>0.583069420965799</c:v>
                </c:pt>
                <c:pt idx="269">
                  <c:v>0.585582258773507</c:v>
                </c:pt>
                <c:pt idx="270">
                  <c:v>0.584650768387966</c:v>
                </c:pt>
                <c:pt idx="271">
                  <c:v>0.585398948033897</c:v>
                </c:pt>
                <c:pt idx="272">
                  <c:v>0.585390827246564</c:v>
                </c:pt>
                <c:pt idx="273">
                  <c:v>0.587062376199731</c:v>
                </c:pt>
                <c:pt idx="274">
                  <c:v>0.589741587744508</c:v>
                </c:pt>
                <c:pt idx="275">
                  <c:v>0.591412503704991</c:v>
                </c:pt>
                <c:pt idx="276">
                  <c:v>0.592243141472261</c:v>
                </c:pt>
                <c:pt idx="277">
                  <c:v>0.595005380267678</c:v>
                </c:pt>
                <c:pt idx="278">
                  <c:v>0.593315373825677</c:v>
                </c:pt>
                <c:pt idx="279">
                  <c:v>0.589357097618104</c:v>
                </c:pt>
                <c:pt idx="280">
                  <c:v>0.589934472997962</c:v>
                </c:pt>
                <c:pt idx="281">
                  <c:v>0.591771505060796</c:v>
                </c:pt>
                <c:pt idx="282">
                  <c:v>0.59352424271058</c:v>
                </c:pt>
                <c:pt idx="283">
                  <c:v>0.592504720824884</c:v>
                </c:pt>
                <c:pt idx="284">
                  <c:v>0.591652836190289</c:v>
                </c:pt>
                <c:pt idx="285">
                  <c:v>0.589624637736211</c:v>
                </c:pt>
                <c:pt idx="286">
                  <c:v>0.589864074778069</c:v>
                </c:pt>
                <c:pt idx="287">
                  <c:v>0.594471082604542</c:v>
                </c:pt>
                <c:pt idx="288">
                  <c:v>0.59479386222484</c:v>
                </c:pt>
                <c:pt idx="289">
                  <c:v>0.601836268679122</c:v>
                </c:pt>
                <c:pt idx="290">
                  <c:v>0.60173846435681</c:v>
                </c:pt>
                <c:pt idx="291">
                  <c:v>0.599960356667403</c:v>
                </c:pt>
                <c:pt idx="292">
                  <c:v>0.596081996370969</c:v>
                </c:pt>
                <c:pt idx="293">
                  <c:v>0.595899262901961</c:v>
                </c:pt>
                <c:pt idx="294">
                  <c:v>0.593364219137934</c:v>
                </c:pt>
                <c:pt idx="295">
                  <c:v>0.59704474985119</c:v>
                </c:pt>
                <c:pt idx="296">
                  <c:v>0.598961000131962</c:v>
                </c:pt>
                <c:pt idx="297">
                  <c:v>0.592897141373638</c:v>
                </c:pt>
                <c:pt idx="298">
                  <c:v>0.599180645687893</c:v>
                </c:pt>
                <c:pt idx="299">
                  <c:v>0.601179922204505</c:v>
                </c:pt>
                <c:pt idx="300">
                  <c:v>0.598223026986501</c:v>
                </c:pt>
                <c:pt idx="301">
                  <c:v>0.595853781771977</c:v>
                </c:pt>
                <c:pt idx="302">
                  <c:v>0.601716006611192</c:v>
                </c:pt>
                <c:pt idx="303">
                  <c:v>0.601194131714663</c:v>
                </c:pt>
                <c:pt idx="304">
                  <c:v>0.601595879139715</c:v>
                </c:pt>
                <c:pt idx="305">
                  <c:v>0.603677296271816</c:v>
                </c:pt>
                <c:pt idx="306">
                  <c:v>0.605590379685908</c:v>
                </c:pt>
                <c:pt idx="307">
                  <c:v>0.605403211709606</c:v>
                </c:pt>
                <c:pt idx="308">
                  <c:v>0.604039731255027</c:v>
                </c:pt>
                <c:pt idx="309">
                  <c:v>0.60082799444649</c:v>
                </c:pt>
                <c:pt idx="310">
                  <c:v>0.60299180912708</c:v>
                </c:pt>
                <c:pt idx="311">
                  <c:v>0.609019269911091</c:v>
                </c:pt>
                <c:pt idx="312">
                  <c:v>0.611182453756408</c:v>
                </c:pt>
                <c:pt idx="313">
                  <c:v>0.612589338163499</c:v>
                </c:pt>
                <c:pt idx="314">
                  <c:v>0.615171904108068</c:v>
                </c:pt>
                <c:pt idx="315">
                  <c:v>0.611454223323196</c:v>
                </c:pt>
                <c:pt idx="316">
                  <c:v>0.605468275101826</c:v>
                </c:pt>
                <c:pt idx="317">
                  <c:v>0.598558073671605</c:v>
                </c:pt>
                <c:pt idx="318">
                  <c:v>0.597695432167901</c:v>
                </c:pt>
                <c:pt idx="319">
                  <c:v>0.599184406696961</c:v>
                </c:pt>
                <c:pt idx="320">
                  <c:v>0.601597069179954</c:v>
                </c:pt>
                <c:pt idx="321">
                  <c:v>0.598717528167352</c:v>
                </c:pt>
                <c:pt idx="322">
                  <c:v>0.606757425563365</c:v>
                </c:pt>
                <c:pt idx="323">
                  <c:v>0.610765093695777</c:v>
                </c:pt>
                <c:pt idx="324">
                  <c:v>0.604692658635755</c:v>
                </c:pt>
                <c:pt idx="325">
                  <c:v>0.598703951141357</c:v>
                </c:pt>
                <c:pt idx="326">
                  <c:v>0.600610745915457</c:v>
                </c:pt>
                <c:pt idx="327">
                  <c:v>0.592521478478113</c:v>
                </c:pt>
                <c:pt idx="328">
                  <c:v>0.590143738253728</c:v>
                </c:pt>
                <c:pt idx="329">
                  <c:v>0.591797602455538</c:v>
                </c:pt>
                <c:pt idx="330">
                  <c:v>0.596979081834115</c:v>
                </c:pt>
                <c:pt idx="331">
                  <c:v>0.596784382920621</c:v>
                </c:pt>
                <c:pt idx="332">
                  <c:v>0.602889179052218</c:v>
                </c:pt>
                <c:pt idx="333">
                  <c:v>0.601517862138285</c:v>
                </c:pt>
                <c:pt idx="334">
                  <c:v>0.603170171993521</c:v>
                </c:pt>
                <c:pt idx="335">
                  <c:v>0.603646175294958</c:v>
                </c:pt>
                <c:pt idx="336">
                  <c:v>0.607229846198874</c:v>
                </c:pt>
                <c:pt idx="337">
                  <c:v>0.604177366743863</c:v>
                </c:pt>
                <c:pt idx="338">
                  <c:v>0.607424384079294</c:v>
                </c:pt>
                <c:pt idx="339">
                  <c:v>0.605211248196557</c:v>
                </c:pt>
                <c:pt idx="340">
                  <c:v>0.600225861479907</c:v>
                </c:pt>
                <c:pt idx="341">
                  <c:v>0.599692031939017</c:v>
                </c:pt>
                <c:pt idx="342">
                  <c:v>0.600921857821858</c:v>
                </c:pt>
                <c:pt idx="343">
                  <c:v>0.59736353877725</c:v>
                </c:pt>
                <c:pt idx="344">
                  <c:v>0.594728851288847</c:v>
                </c:pt>
                <c:pt idx="345">
                  <c:v>0.598813738093266</c:v>
                </c:pt>
                <c:pt idx="346">
                  <c:v>0.593994461612672</c:v>
                </c:pt>
                <c:pt idx="347">
                  <c:v>0.591694826492482</c:v>
                </c:pt>
                <c:pt idx="348">
                  <c:v>0.589562903015223</c:v>
                </c:pt>
                <c:pt idx="349">
                  <c:v>0.591798562143464</c:v>
                </c:pt>
                <c:pt idx="350">
                  <c:v>0.59025399476311</c:v>
                </c:pt>
                <c:pt idx="351">
                  <c:v>0.594925014247833</c:v>
                </c:pt>
                <c:pt idx="352">
                  <c:v>0.597831765996628</c:v>
                </c:pt>
                <c:pt idx="353">
                  <c:v>0.595446323780571</c:v>
                </c:pt>
                <c:pt idx="354">
                  <c:v>0.592304593589533</c:v>
                </c:pt>
                <c:pt idx="355">
                  <c:v>0.590086561840466</c:v>
                </c:pt>
                <c:pt idx="356">
                  <c:v>0.588708188658229</c:v>
                </c:pt>
                <c:pt idx="357">
                  <c:v>0.585985561863512</c:v>
                </c:pt>
                <c:pt idx="358">
                  <c:v>0.589394484289909</c:v>
                </c:pt>
                <c:pt idx="359">
                  <c:v>0.589275178316194</c:v>
                </c:pt>
                <c:pt idx="360">
                  <c:v>0.587223590125634</c:v>
                </c:pt>
                <c:pt idx="361">
                  <c:v>0.582483798840409</c:v>
                </c:pt>
                <c:pt idx="362">
                  <c:v>0.577407671921986</c:v>
                </c:pt>
                <c:pt idx="363">
                  <c:v>0.574767215093263</c:v>
                </c:pt>
                <c:pt idx="364">
                  <c:v>0.576326392054809</c:v>
                </c:pt>
                <c:pt idx="365">
                  <c:v>0.578473236367896</c:v>
                </c:pt>
                <c:pt idx="366">
                  <c:v>0.578267851613116</c:v>
                </c:pt>
                <c:pt idx="367">
                  <c:v>0.580498138581135</c:v>
                </c:pt>
                <c:pt idx="368">
                  <c:v>0.57760419198768</c:v>
                </c:pt>
                <c:pt idx="369">
                  <c:v>0.575045919646969</c:v>
                </c:pt>
                <c:pt idx="370">
                  <c:v>0.570555432169216</c:v>
                </c:pt>
                <c:pt idx="371">
                  <c:v>0.568752549854306</c:v>
                </c:pt>
                <c:pt idx="372">
                  <c:v>0.564429423490284</c:v>
                </c:pt>
                <c:pt idx="373">
                  <c:v>0.564809924200005</c:v>
                </c:pt>
                <c:pt idx="374">
                  <c:v>0.56611413106609</c:v>
                </c:pt>
                <c:pt idx="375">
                  <c:v>0.566746035733022</c:v>
                </c:pt>
                <c:pt idx="376">
                  <c:v>0.567041673647765</c:v>
                </c:pt>
                <c:pt idx="377">
                  <c:v>0.570192936837853</c:v>
                </c:pt>
                <c:pt idx="378">
                  <c:v>0.572839916657397</c:v>
                </c:pt>
                <c:pt idx="379">
                  <c:v>0.567926760364951</c:v>
                </c:pt>
                <c:pt idx="380">
                  <c:v>0.567297221975642</c:v>
                </c:pt>
                <c:pt idx="381">
                  <c:v>0.564399438266494</c:v>
                </c:pt>
                <c:pt idx="382">
                  <c:v>0.558561402674231</c:v>
                </c:pt>
                <c:pt idx="383">
                  <c:v>0.556923009095013</c:v>
                </c:pt>
                <c:pt idx="384">
                  <c:v>0.55536830162894</c:v>
                </c:pt>
                <c:pt idx="385">
                  <c:v>0.550285376890575</c:v>
                </c:pt>
                <c:pt idx="386">
                  <c:v>0.548478093774989</c:v>
                </c:pt>
                <c:pt idx="387">
                  <c:v>0.548938536719861</c:v>
                </c:pt>
                <c:pt idx="388">
                  <c:v>0.542426751449924</c:v>
                </c:pt>
                <c:pt idx="389">
                  <c:v>0.54742252192478</c:v>
                </c:pt>
                <c:pt idx="390">
                  <c:v>0.55409792710736</c:v>
                </c:pt>
                <c:pt idx="391">
                  <c:v>0.554305158004441</c:v>
                </c:pt>
                <c:pt idx="392">
                  <c:v>0.555604057794207</c:v>
                </c:pt>
                <c:pt idx="393">
                  <c:v>0.554886775620627</c:v>
                </c:pt>
                <c:pt idx="394">
                  <c:v>0.549297266390312</c:v>
                </c:pt>
                <c:pt idx="395">
                  <c:v>0.540347562124821</c:v>
                </c:pt>
                <c:pt idx="396">
                  <c:v>0.53971339937044</c:v>
                </c:pt>
                <c:pt idx="397">
                  <c:v>0.537483005848744</c:v>
                </c:pt>
                <c:pt idx="398">
                  <c:v>0.537436240400051</c:v>
                </c:pt>
                <c:pt idx="399">
                  <c:v>0.533693309855816</c:v>
                </c:pt>
                <c:pt idx="400">
                  <c:v>0.536921908744079</c:v>
                </c:pt>
                <c:pt idx="401">
                  <c:v>0.534690380225087</c:v>
                </c:pt>
                <c:pt idx="402">
                  <c:v>0.530022598876045</c:v>
                </c:pt>
                <c:pt idx="403">
                  <c:v>0.526950544300099</c:v>
                </c:pt>
                <c:pt idx="404">
                  <c:v>0.52547409099844</c:v>
                </c:pt>
                <c:pt idx="405">
                  <c:v>0.515429597947136</c:v>
                </c:pt>
                <c:pt idx="406">
                  <c:v>0.516472593673454</c:v>
                </c:pt>
                <c:pt idx="407">
                  <c:v>0.519111255178005</c:v>
                </c:pt>
                <c:pt idx="408">
                  <c:v>0.518305687831201</c:v>
                </c:pt>
                <c:pt idx="409">
                  <c:v>0.520019852046653</c:v>
                </c:pt>
                <c:pt idx="410">
                  <c:v>0.524673634595505</c:v>
                </c:pt>
                <c:pt idx="411">
                  <c:v>0.524455198528601</c:v>
                </c:pt>
                <c:pt idx="412">
                  <c:v>0.519784619615963</c:v>
                </c:pt>
                <c:pt idx="413">
                  <c:v>0.51780172881037</c:v>
                </c:pt>
                <c:pt idx="414">
                  <c:v>0.5153145090417</c:v>
                </c:pt>
                <c:pt idx="415">
                  <c:v>0.515095029145813</c:v>
                </c:pt>
                <c:pt idx="416">
                  <c:v>0.508407387407308</c:v>
                </c:pt>
                <c:pt idx="417">
                  <c:v>0.508439351944082</c:v>
                </c:pt>
                <c:pt idx="418">
                  <c:v>0.509562998375196</c:v>
                </c:pt>
                <c:pt idx="419">
                  <c:v>0.510098404174434</c:v>
                </c:pt>
                <c:pt idx="420">
                  <c:v>0.50718958728712</c:v>
                </c:pt>
                <c:pt idx="421">
                  <c:v>0.508060418927211</c:v>
                </c:pt>
                <c:pt idx="422">
                  <c:v>0.503555048124245</c:v>
                </c:pt>
                <c:pt idx="423">
                  <c:v>0.501149403849757</c:v>
                </c:pt>
                <c:pt idx="424">
                  <c:v>0.496139563503689</c:v>
                </c:pt>
                <c:pt idx="425">
                  <c:v>0.495665295054172</c:v>
                </c:pt>
                <c:pt idx="426">
                  <c:v>0.495862826422059</c:v>
                </c:pt>
                <c:pt idx="427">
                  <c:v>0.498580035686304</c:v>
                </c:pt>
                <c:pt idx="428">
                  <c:v>0.494661071882462</c:v>
                </c:pt>
                <c:pt idx="429">
                  <c:v>0.496033729357533</c:v>
                </c:pt>
                <c:pt idx="430">
                  <c:v>0.493542220147556</c:v>
                </c:pt>
                <c:pt idx="431">
                  <c:v>0.491050380388843</c:v>
                </c:pt>
                <c:pt idx="432">
                  <c:v>0.492338194963238</c:v>
                </c:pt>
                <c:pt idx="433">
                  <c:v>0.491861779756051</c:v>
                </c:pt>
                <c:pt idx="434">
                  <c:v>0.487605177247461</c:v>
                </c:pt>
                <c:pt idx="435">
                  <c:v>0.486540263907669</c:v>
                </c:pt>
                <c:pt idx="436">
                  <c:v>0.482367171354104</c:v>
                </c:pt>
                <c:pt idx="437">
                  <c:v>0.476345873906522</c:v>
                </c:pt>
                <c:pt idx="438">
                  <c:v>0.477296188586982</c:v>
                </c:pt>
                <c:pt idx="439">
                  <c:v>0.479842185790495</c:v>
                </c:pt>
                <c:pt idx="440">
                  <c:v>0.48053997971249</c:v>
                </c:pt>
                <c:pt idx="441">
                  <c:v>0.4817415009549</c:v>
                </c:pt>
                <c:pt idx="442">
                  <c:v>0.482774743039605</c:v>
                </c:pt>
                <c:pt idx="443">
                  <c:v>0.482127737966223</c:v>
                </c:pt>
                <c:pt idx="444">
                  <c:v>0.479884526526613</c:v>
                </c:pt>
                <c:pt idx="445">
                  <c:v>0.477305020046711</c:v>
                </c:pt>
                <c:pt idx="446">
                  <c:v>0.477497196400059</c:v>
                </c:pt>
                <c:pt idx="447">
                  <c:v>0.477605136552074</c:v>
                </c:pt>
                <c:pt idx="448">
                  <c:v>0.478552779820755</c:v>
                </c:pt>
                <c:pt idx="449">
                  <c:v>0.475720243875384</c:v>
                </c:pt>
                <c:pt idx="450">
                  <c:v>0.475659392934045</c:v>
                </c:pt>
                <c:pt idx="451">
                  <c:v>0.47215439887385</c:v>
                </c:pt>
                <c:pt idx="452">
                  <c:v>0.471085055897493</c:v>
                </c:pt>
                <c:pt idx="453">
                  <c:v>0.467831544674521</c:v>
                </c:pt>
                <c:pt idx="454">
                  <c:v>0.467181703128776</c:v>
                </c:pt>
                <c:pt idx="455">
                  <c:v>0.469471566813512</c:v>
                </c:pt>
                <c:pt idx="456">
                  <c:v>0.473189104735188</c:v>
                </c:pt>
                <c:pt idx="457">
                  <c:v>0.471782516763517</c:v>
                </c:pt>
                <c:pt idx="458">
                  <c:v>0.473063577904163</c:v>
                </c:pt>
                <c:pt idx="459">
                  <c:v>0.475604423413125</c:v>
                </c:pt>
                <c:pt idx="460">
                  <c:v>0.471173141119113</c:v>
                </c:pt>
                <c:pt idx="461">
                  <c:v>0.465649651224766</c:v>
                </c:pt>
                <c:pt idx="462">
                  <c:v>0.466425779474552</c:v>
                </c:pt>
                <c:pt idx="463">
                  <c:v>0.466781645236762</c:v>
                </c:pt>
                <c:pt idx="464">
                  <c:v>0.464869308508901</c:v>
                </c:pt>
                <c:pt idx="465">
                  <c:v>0.466484649242901</c:v>
                </c:pt>
                <c:pt idx="466">
                  <c:v>0.468519690654234</c:v>
                </c:pt>
                <c:pt idx="467">
                  <c:v>0.465178616884602</c:v>
                </c:pt>
                <c:pt idx="468">
                  <c:v>0.461501323616087</c:v>
                </c:pt>
                <c:pt idx="469">
                  <c:v>0.463283627802312</c:v>
                </c:pt>
                <c:pt idx="470">
                  <c:v>0.460697797477662</c:v>
                </c:pt>
                <c:pt idx="471">
                  <c:v>0.4599597248553</c:v>
                </c:pt>
                <c:pt idx="472">
                  <c:v>0.46157333699783</c:v>
                </c:pt>
                <c:pt idx="473">
                  <c:v>0.458902793525696</c:v>
                </c:pt>
                <c:pt idx="474">
                  <c:v>0.458583998912839</c:v>
                </c:pt>
                <c:pt idx="475">
                  <c:v>0.458852927411341</c:v>
                </c:pt>
                <c:pt idx="476">
                  <c:v>0.460213569082414</c:v>
                </c:pt>
                <c:pt idx="477">
                  <c:v>0.460313994410612</c:v>
                </c:pt>
                <c:pt idx="478">
                  <c:v>0.462010186518864</c:v>
                </c:pt>
                <c:pt idx="479">
                  <c:v>0.461102149344462</c:v>
                </c:pt>
                <c:pt idx="480">
                  <c:v>0.461705839793749</c:v>
                </c:pt>
                <c:pt idx="481">
                  <c:v>0.458781363279644</c:v>
                </c:pt>
                <c:pt idx="482">
                  <c:v>0.454596673159831</c:v>
                </c:pt>
                <c:pt idx="483">
                  <c:v>0.453099645837521</c:v>
                </c:pt>
                <c:pt idx="484">
                  <c:v>0.451602379787046</c:v>
                </c:pt>
                <c:pt idx="485">
                  <c:v>0.450356933310533</c:v>
                </c:pt>
                <c:pt idx="486">
                  <c:v>0.448271224677571</c:v>
                </c:pt>
                <c:pt idx="487">
                  <c:v>0.448369254513821</c:v>
                </c:pt>
                <c:pt idx="488">
                  <c:v>0.44813107579819</c:v>
                </c:pt>
                <c:pt idx="489">
                  <c:v>0.447976638338633</c:v>
                </c:pt>
                <c:pt idx="490">
                  <c:v>0.450593907752039</c:v>
                </c:pt>
                <c:pt idx="491">
                  <c:v>0.452958947503149</c:v>
                </c:pt>
                <c:pt idx="492">
                  <c:v>0.451711849047036</c:v>
                </c:pt>
                <c:pt idx="493">
                  <c:v>0.451640450307541</c:v>
                </c:pt>
                <c:pt idx="494">
                  <c:v>0.45106489178222</c:v>
                </c:pt>
                <c:pt idx="495">
                  <c:v>0.448389102224936</c:v>
                </c:pt>
                <c:pt idx="496">
                  <c:v>0.450081031600358</c:v>
                </c:pt>
                <c:pt idx="497">
                  <c:v>0.452360633103897</c:v>
                </c:pt>
                <c:pt idx="498">
                  <c:v>0.452456090952259</c:v>
                </c:pt>
                <c:pt idx="499">
                  <c:v>0.452383300743422</c:v>
                </c:pt>
                <c:pt idx="500">
                  <c:v>0.450966329487689</c:v>
                </c:pt>
                <c:pt idx="501">
                  <c:v>0.44904513925006</c:v>
                </c:pt>
                <c:pt idx="502">
                  <c:v>0.448971723634164</c:v>
                </c:pt>
                <c:pt idx="503">
                  <c:v>0.447890100606086</c:v>
                </c:pt>
                <c:pt idx="504">
                  <c:v>0.448488172779357</c:v>
                </c:pt>
                <c:pt idx="505">
                  <c:v>0.450009956424365</c:v>
                </c:pt>
                <c:pt idx="506">
                  <c:v>0.448171604215672</c:v>
                </c:pt>
                <c:pt idx="507">
                  <c:v>0.446249048530324</c:v>
                </c:pt>
                <c:pt idx="508">
                  <c:v>0.445754195449183</c:v>
                </c:pt>
                <c:pt idx="509">
                  <c:v>0.44475519070731</c:v>
                </c:pt>
                <c:pt idx="510">
                  <c:v>0.444679963131955</c:v>
                </c:pt>
                <c:pt idx="511">
                  <c:v>0.445864422271643</c:v>
                </c:pt>
                <c:pt idx="512">
                  <c:v>0.445032699825019</c:v>
                </c:pt>
                <c:pt idx="513">
                  <c:v>0.446384729940477</c:v>
                </c:pt>
                <c:pt idx="514">
                  <c:v>0.444628560264508</c:v>
                </c:pt>
                <c:pt idx="515">
                  <c:v>0.442032207142079</c:v>
                </c:pt>
                <c:pt idx="516">
                  <c:v>0.440863623918935</c:v>
                </c:pt>
                <c:pt idx="517">
                  <c:v>0.440534781364993</c:v>
                </c:pt>
                <c:pt idx="518">
                  <c:v>0.441213760517161</c:v>
                </c:pt>
                <c:pt idx="519">
                  <c:v>0.442648504153648</c:v>
                </c:pt>
                <c:pt idx="520">
                  <c:v>0.44399898828598</c:v>
                </c:pt>
                <c:pt idx="521">
                  <c:v>0.443753307905003</c:v>
                </c:pt>
                <c:pt idx="522">
                  <c:v>0.44653134641626</c:v>
                </c:pt>
                <c:pt idx="523">
                  <c:v>0.444689221398076</c:v>
                </c:pt>
                <c:pt idx="524">
                  <c:v>0.443434846019608</c:v>
                </c:pt>
                <c:pt idx="525">
                  <c:v>0.443608245332482</c:v>
                </c:pt>
                <c:pt idx="526">
                  <c:v>0.441765470524772</c:v>
                </c:pt>
                <c:pt idx="527">
                  <c:v>0.438662506395497</c:v>
                </c:pt>
                <c:pt idx="528">
                  <c:v>0.439843238120732</c:v>
                </c:pt>
                <c:pt idx="529">
                  <c:v>0.442451746651463</c:v>
                </c:pt>
                <c:pt idx="530">
                  <c:v>0.4427920884165</c:v>
                </c:pt>
                <c:pt idx="531">
                  <c:v>0.443552229013374</c:v>
                </c:pt>
                <c:pt idx="532">
                  <c:v>0.444816146220386</c:v>
                </c:pt>
                <c:pt idx="533">
                  <c:v>0.443727920985886</c:v>
                </c:pt>
                <c:pt idx="534">
                  <c:v>0.440203513582785</c:v>
                </c:pt>
                <c:pt idx="535">
                  <c:v>0.438274840642201</c:v>
                </c:pt>
                <c:pt idx="536">
                  <c:v>0.436681928903434</c:v>
                </c:pt>
                <c:pt idx="537">
                  <c:v>0.43668481567098</c:v>
                </c:pt>
                <c:pt idx="538">
                  <c:v>0.435679450649078</c:v>
                </c:pt>
                <c:pt idx="539">
                  <c:v>0.437781853716098</c:v>
                </c:pt>
                <c:pt idx="540">
                  <c:v>0.437868090006335</c:v>
                </c:pt>
                <c:pt idx="541">
                  <c:v>0.438626125110383</c:v>
                </c:pt>
                <c:pt idx="542">
                  <c:v>0.43921593502533</c:v>
                </c:pt>
                <c:pt idx="543">
                  <c:v>0.439301548259657</c:v>
                </c:pt>
                <c:pt idx="544">
                  <c:v>0.437874986303617</c:v>
                </c:pt>
                <c:pt idx="545">
                  <c:v>0.437204202484079</c:v>
                </c:pt>
                <c:pt idx="546">
                  <c:v>0.439221178117763</c:v>
                </c:pt>
                <c:pt idx="547">
                  <c:v>0.440229906622717</c:v>
                </c:pt>
                <c:pt idx="548">
                  <c:v>0.438382573960704</c:v>
                </c:pt>
                <c:pt idx="549">
                  <c:v>0.438130983015965</c:v>
                </c:pt>
                <c:pt idx="550">
                  <c:v>0.436703191977129</c:v>
                </c:pt>
                <c:pt idx="551">
                  <c:v>0.435863164653007</c:v>
                </c:pt>
                <c:pt idx="552">
                  <c:v>0.433847001256223</c:v>
                </c:pt>
                <c:pt idx="553">
                  <c:v>0.434938550162521</c:v>
                </c:pt>
                <c:pt idx="554">
                  <c:v>0.432501970953876</c:v>
                </c:pt>
                <c:pt idx="555">
                  <c:v>0.43418114709185</c:v>
                </c:pt>
                <c:pt idx="556">
                  <c:v>0.436532066744113</c:v>
                </c:pt>
                <c:pt idx="557">
                  <c:v>0.435018887795341</c:v>
                </c:pt>
                <c:pt idx="558">
                  <c:v>0.435605444661594</c:v>
                </c:pt>
                <c:pt idx="559">
                  <c:v>0.435771790280978</c:v>
                </c:pt>
                <c:pt idx="560">
                  <c:v>0.434929958391855</c:v>
                </c:pt>
                <c:pt idx="561">
                  <c:v>0.433499961758638</c:v>
                </c:pt>
                <c:pt idx="562">
                  <c:v>0.432489716912325</c:v>
                </c:pt>
                <c:pt idx="563">
                  <c:v>0.431395297840132</c:v>
                </c:pt>
                <c:pt idx="564">
                  <c:v>0.433324619376499</c:v>
                </c:pt>
                <c:pt idx="565">
                  <c:v>0.432649820121163</c:v>
                </c:pt>
                <c:pt idx="566">
                  <c:v>0.432982804420298</c:v>
                </c:pt>
                <c:pt idx="567">
                  <c:v>0.434491590276497</c:v>
                </c:pt>
                <c:pt idx="568">
                  <c:v>0.435496192143079</c:v>
                </c:pt>
                <c:pt idx="569">
                  <c:v>0.433140690940259</c:v>
                </c:pt>
                <c:pt idx="570">
                  <c:v>0.433976887840022</c:v>
                </c:pt>
                <c:pt idx="571">
                  <c:v>0.431116947653309</c:v>
                </c:pt>
                <c:pt idx="572">
                  <c:v>0.430272773026201</c:v>
                </c:pt>
                <c:pt idx="573">
                  <c:v>0.428168432614636</c:v>
                </c:pt>
                <c:pt idx="574">
                  <c:v>0.429423809784677</c:v>
                </c:pt>
                <c:pt idx="575">
                  <c:v>0.428159111369292</c:v>
                </c:pt>
                <c:pt idx="576">
                  <c:v>0.428574208471994</c:v>
                </c:pt>
                <c:pt idx="577">
                  <c:v>0.431509063105355</c:v>
                </c:pt>
                <c:pt idx="578">
                  <c:v>0.433435686165434</c:v>
                </c:pt>
                <c:pt idx="579">
                  <c:v>0.434186186633494</c:v>
                </c:pt>
                <c:pt idx="580">
                  <c:v>0.43653244432179</c:v>
                </c:pt>
                <c:pt idx="581">
                  <c:v>0.437366545383111</c:v>
                </c:pt>
                <c:pt idx="582">
                  <c:v>0.434252519988125</c:v>
                </c:pt>
                <c:pt idx="583">
                  <c:v>0.433406323285134</c:v>
                </c:pt>
                <c:pt idx="584">
                  <c:v>0.433063866463077</c:v>
                </c:pt>
                <c:pt idx="585">
                  <c:v>0.432973218246357</c:v>
                </c:pt>
                <c:pt idx="586">
                  <c:v>0.431454393072119</c:v>
                </c:pt>
                <c:pt idx="587">
                  <c:v>0.431531391500281</c:v>
                </c:pt>
                <c:pt idx="588">
                  <c:v>0.433792117777922</c:v>
                </c:pt>
                <c:pt idx="589">
                  <c:v>0.435212761300493</c:v>
                </c:pt>
                <c:pt idx="590">
                  <c:v>0.435877173801074</c:v>
                </c:pt>
                <c:pt idx="591">
                  <c:v>0.437885417060325</c:v>
                </c:pt>
                <c:pt idx="592">
                  <c:v>0.440397467032621</c:v>
                </c:pt>
                <c:pt idx="593">
                  <c:v>0.437953416797745</c:v>
                </c:pt>
                <c:pt idx="594">
                  <c:v>0.433829198667074</c:v>
                </c:pt>
                <c:pt idx="595">
                  <c:v>0.429872816662082</c:v>
                </c:pt>
                <c:pt idx="596">
                  <c:v>0.430200164615086</c:v>
                </c:pt>
                <c:pt idx="597">
                  <c:v>0.429939302368189</c:v>
                </c:pt>
                <c:pt idx="598">
                  <c:v>0.431778258461534</c:v>
                </c:pt>
                <c:pt idx="599">
                  <c:v>0.434037047320004</c:v>
                </c:pt>
                <c:pt idx="600">
                  <c:v>0.436043662394403</c:v>
                </c:pt>
                <c:pt idx="601">
                  <c:v>0.433430153036445</c:v>
                </c:pt>
                <c:pt idx="602">
                  <c:v>0.4305645338268</c:v>
                </c:pt>
                <c:pt idx="603">
                  <c:v>0.430218684556104</c:v>
                </c:pt>
                <c:pt idx="604">
                  <c:v>0.427940614321814</c:v>
                </c:pt>
                <c:pt idx="605">
                  <c:v>0.427930383196343</c:v>
                </c:pt>
                <c:pt idx="606">
                  <c:v>0.430187928643502</c:v>
                </c:pt>
                <c:pt idx="607">
                  <c:v>0.43168925104548</c:v>
                </c:pt>
                <c:pt idx="608">
                  <c:v>0.428486538005359</c:v>
                </c:pt>
                <c:pt idx="609">
                  <c:v>0.432255526044536</c:v>
                </c:pt>
                <c:pt idx="610">
                  <c:v>0.432244355336621</c:v>
                </c:pt>
                <c:pt idx="611">
                  <c:v>0.430721105147102</c:v>
                </c:pt>
                <c:pt idx="612">
                  <c:v>0.428777669213496</c:v>
                </c:pt>
                <c:pt idx="613">
                  <c:v>0.431201948369157</c:v>
                </c:pt>
                <c:pt idx="614">
                  <c:v>0.427914215798642</c:v>
                </c:pt>
                <c:pt idx="615">
                  <c:v>0.426306297153223</c:v>
                </c:pt>
                <c:pt idx="616">
                  <c:v>0.425034115851961</c:v>
                </c:pt>
                <c:pt idx="617">
                  <c:v>0.425945801892378</c:v>
                </c:pt>
                <c:pt idx="618">
                  <c:v>0.423245350323272</c:v>
                </c:pt>
                <c:pt idx="619">
                  <c:v>0.423736620025856</c:v>
                </c:pt>
                <c:pt idx="620">
                  <c:v>0.423975725106183</c:v>
                </c:pt>
                <c:pt idx="621">
                  <c:v>0.424130746514768</c:v>
                </c:pt>
                <c:pt idx="622">
                  <c:v>0.423529551683541</c:v>
                </c:pt>
                <c:pt idx="623">
                  <c:v>0.425616153398404</c:v>
                </c:pt>
                <c:pt idx="624">
                  <c:v>0.423838688429435</c:v>
                </c:pt>
                <c:pt idx="625">
                  <c:v>0.423657001616936</c:v>
                </c:pt>
                <c:pt idx="626">
                  <c:v>0.424147091629525</c:v>
                </c:pt>
                <c:pt idx="627">
                  <c:v>0.424049048124122</c:v>
                </c:pt>
                <c:pt idx="628">
                  <c:v>0.423026899532164</c:v>
                </c:pt>
                <c:pt idx="629">
                  <c:v>0.424188497628125</c:v>
                </c:pt>
                <c:pt idx="630">
                  <c:v>0.42375398449873</c:v>
                </c:pt>
                <c:pt idx="631">
                  <c:v>0.421555343077786</c:v>
                </c:pt>
                <c:pt idx="632">
                  <c:v>0.423052481197314</c:v>
                </c:pt>
                <c:pt idx="633">
                  <c:v>0.420601516340189</c:v>
                </c:pt>
                <c:pt idx="634">
                  <c:v>0.421426319633482</c:v>
                </c:pt>
                <c:pt idx="635">
                  <c:v>0.423174961447888</c:v>
                </c:pt>
                <c:pt idx="636">
                  <c:v>0.424083478919221</c:v>
                </c:pt>
                <c:pt idx="637">
                  <c:v>0.423983791976608</c:v>
                </c:pt>
                <c:pt idx="638">
                  <c:v>0.427243852166521</c:v>
                </c:pt>
                <c:pt idx="639">
                  <c:v>0.427059864486057</c:v>
                </c:pt>
                <c:pt idx="640">
                  <c:v>0.426539743697398</c:v>
                </c:pt>
                <c:pt idx="641">
                  <c:v>0.427783362536155</c:v>
                </c:pt>
                <c:pt idx="642">
                  <c:v>0.428102882355316</c:v>
                </c:pt>
                <c:pt idx="643">
                  <c:v>0.425818317536374</c:v>
                </c:pt>
                <c:pt idx="644">
                  <c:v>0.426641507657391</c:v>
                </c:pt>
                <c:pt idx="645">
                  <c:v>0.424188606971535</c:v>
                </c:pt>
                <c:pt idx="646">
                  <c:v>0.423079561773997</c:v>
                </c:pt>
                <c:pt idx="647">
                  <c:v>0.420374349659976</c:v>
                </c:pt>
                <c:pt idx="648">
                  <c:v>0.419180948382337</c:v>
                </c:pt>
                <c:pt idx="649">
                  <c:v>0.418407402081376</c:v>
                </c:pt>
                <c:pt idx="650">
                  <c:v>0.419397599213537</c:v>
                </c:pt>
                <c:pt idx="651">
                  <c:v>0.420555657402363</c:v>
                </c:pt>
                <c:pt idx="652">
                  <c:v>0.421545605055308</c:v>
                </c:pt>
                <c:pt idx="653">
                  <c:v>0.424467314895978</c:v>
                </c:pt>
                <c:pt idx="654">
                  <c:v>0.423944983194108</c:v>
                </c:pt>
                <c:pt idx="655">
                  <c:v>0.422498494932066</c:v>
                </c:pt>
                <c:pt idx="656">
                  <c:v>0.420211890774073</c:v>
                </c:pt>
                <c:pt idx="657">
                  <c:v>0.42036103997066</c:v>
                </c:pt>
                <c:pt idx="658">
                  <c:v>0.418410100310404</c:v>
                </c:pt>
                <c:pt idx="659">
                  <c:v>0.417382946285119</c:v>
                </c:pt>
                <c:pt idx="660">
                  <c:v>0.418287683327924</c:v>
                </c:pt>
                <c:pt idx="661">
                  <c:v>0.418184226021334</c:v>
                </c:pt>
                <c:pt idx="662">
                  <c:v>0.417576690283034</c:v>
                </c:pt>
                <c:pt idx="663">
                  <c:v>0.417052980286319</c:v>
                </c:pt>
                <c:pt idx="664">
                  <c:v>0.416529119183384</c:v>
                </c:pt>
                <c:pt idx="665">
                  <c:v>0.417349058414384</c:v>
                </c:pt>
                <c:pt idx="666">
                  <c:v>0.419260803625479</c:v>
                </c:pt>
                <c:pt idx="667">
                  <c:v>0.420668409425553</c:v>
                </c:pt>
                <c:pt idx="668">
                  <c:v>0.422915890250468</c:v>
                </c:pt>
                <c:pt idx="669">
                  <c:v>0.423735230690947</c:v>
                </c:pt>
                <c:pt idx="670">
                  <c:v>0.42169843985825</c:v>
                </c:pt>
                <c:pt idx="671">
                  <c:v>0.421845539282076</c:v>
                </c:pt>
                <c:pt idx="672">
                  <c:v>0.420144487254442</c:v>
                </c:pt>
                <c:pt idx="673">
                  <c:v>0.420039233512685</c:v>
                </c:pt>
                <c:pt idx="674">
                  <c:v>0.419261888639951</c:v>
                </c:pt>
                <c:pt idx="675">
                  <c:v>0.419660393579911</c:v>
                </c:pt>
                <c:pt idx="676">
                  <c:v>0.419806694439192</c:v>
                </c:pt>
                <c:pt idx="677">
                  <c:v>0.421296863400144</c:v>
                </c:pt>
                <c:pt idx="678">
                  <c:v>0.420182899000215</c:v>
                </c:pt>
                <c:pt idx="679">
                  <c:v>0.419488801708741</c:v>
                </c:pt>
                <c:pt idx="680">
                  <c:v>0.421146489717132</c:v>
                </c:pt>
                <c:pt idx="681">
                  <c:v>0.419696119016936</c:v>
                </c:pt>
                <c:pt idx="682">
                  <c:v>0.416649595536832</c:v>
                </c:pt>
                <c:pt idx="683">
                  <c:v>0.416122939020467</c:v>
                </c:pt>
                <c:pt idx="684">
                  <c:v>0.417024067575985</c:v>
                </c:pt>
                <c:pt idx="685">
                  <c:v>0.416665079514929</c:v>
                </c:pt>
                <c:pt idx="686">
                  <c:v>0.414878020715064</c:v>
                </c:pt>
                <c:pt idx="687">
                  <c:v>0.416870741198297</c:v>
                </c:pt>
                <c:pt idx="688">
                  <c:v>0.416679344437176</c:v>
                </c:pt>
                <c:pt idx="689">
                  <c:v>0.416991795883137</c:v>
                </c:pt>
                <c:pt idx="690">
                  <c:v>0.416632162383154</c:v>
                </c:pt>
                <c:pt idx="691">
                  <c:v>0.420304241443098</c:v>
                </c:pt>
                <c:pt idx="692">
                  <c:v>0.419860286971186</c:v>
                </c:pt>
                <c:pt idx="693">
                  <c:v>0.421096178748281</c:v>
                </c:pt>
                <c:pt idx="694">
                  <c:v>0.420063978294848</c:v>
                </c:pt>
                <c:pt idx="695">
                  <c:v>0.420459567084676</c:v>
                </c:pt>
                <c:pt idx="696">
                  <c:v>0.41993107842667</c:v>
                </c:pt>
                <c:pt idx="697">
                  <c:v>0.419906440982198</c:v>
                </c:pt>
                <c:pt idx="698">
                  <c:v>0.419461653348497</c:v>
                </c:pt>
                <c:pt idx="699">
                  <c:v>0.421116663463248</c:v>
                </c:pt>
                <c:pt idx="700">
                  <c:v>0.419915616812921</c:v>
                </c:pt>
                <c:pt idx="701">
                  <c:v>0.417874408821139</c:v>
                </c:pt>
                <c:pt idx="702">
                  <c:v>0.41675706615122</c:v>
                </c:pt>
                <c:pt idx="703">
                  <c:v>0.415219575134823</c:v>
                </c:pt>
                <c:pt idx="704">
                  <c:v>0.413849965902419</c:v>
                </c:pt>
                <c:pt idx="705">
                  <c:v>0.414496179368438</c:v>
                </c:pt>
                <c:pt idx="706">
                  <c:v>0.41337835754451</c:v>
                </c:pt>
                <c:pt idx="707">
                  <c:v>0.412596373101184</c:v>
                </c:pt>
                <c:pt idx="708">
                  <c:v>0.412906210670459</c:v>
                </c:pt>
                <c:pt idx="709">
                  <c:v>0.412039980801427</c:v>
                </c:pt>
                <c:pt idx="710">
                  <c:v>0.409829603351293</c:v>
                </c:pt>
                <c:pt idx="711">
                  <c:v>0.408543031489522</c:v>
                </c:pt>
                <c:pt idx="712">
                  <c:v>0.408684318086282</c:v>
                </c:pt>
                <c:pt idx="713">
                  <c:v>0.408741494958337</c:v>
                </c:pt>
                <c:pt idx="714">
                  <c:v>0.410058513498109</c:v>
                </c:pt>
                <c:pt idx="715">
                  <c:v>0.412299402051394</c:v>
                </c:pt>
                <c:pt idx="716">
                  <c:v>0.414036169684802</c:v>
                </c:pt>
                <c:pt idx="717">
                  <c:v>0.414680786986836</c:v>
                </c:pt>
                <c:pt idx="718">
                  <c:v>0.4156613085962</c:v>
                </c:pt>
                <c:pt idx="719">
                  <c:v>0.414457724298431</c:v>
                </c:pt>
                <c:pt idx="720">
                  <c:v>0.41300201524511</c:v>
                </c:pt>
                <c:pt idx="721">
                  <c:v>0.412638132822074</c:v>
                </c:pt>
                <c:pt idx="722">
                  <c:v>0.413366140376633</c:v>
                </c:pt>
                <c:pt idx="723">
                  <c:v>0.410398074880098</c:v>
                </c:pt>
                <c:pt idx="724">
                  <c:v>0.410705812614723</c:v>
                </c:pt>
                <c:pt idx="725">
                  <c:v>0.412441413376614</c:v>
                </c:pt>
                <c:pt idx="726">
                  <c:v>0.413420901952863</c:v>
                </c:pt>
                <c:pt idx="727">
                  <c:v>0.415744213993882</c:v>
                </c:pt>
                <c:pt idx="728">
                  <c:v>0.418319393563156</c:v>
                </c:pt>
                <c:pt idx="729">
                  <c:v>0.418290458427517</c:v>
                </c:pt>
                <c:pt idx="730">
                  <c:v>0.413977504782093</c:v>
                </c:pt>
                <c:pt idx="731">
                  <c:v>0.413612344887047</c:v>
                </c:pt>
                <c:pt idx="732">
                  <c:v>0.412155102846935</c:v>
                </c:pt>
                <c:pt idx="733">
                  <c:v>0.410949730036477</c:v>
                </c:pt>
                <c:pt idx="734">
                  <c:v>0.409576277531124</c:v>
                </c:pt>
                <c:pt idx="735">
                  <c:v>0.412990581650922</c:v>
                </c:pt>
                <c:pt idx="736">
                  <c:v>0.412372864045567</c:v>
                </c:pt>
                <c:pt idx="737">
                  <c:v>0.411166992492957</c:v>
                </c:pt>
                <c:pt idx="738">
                  <c:v>0.410464986605218</c:v>
                </c:pt>
                <c:pt idx="739">
                  <c:v>0.410434801220671</c:v>
                </c:pt>
                <c:pt idx="740">
                  <c:v>0.410572510156629</c:v>
                </c:pt>
                <c:pt idx="741">
                  <c:v>0.41239008228457</c:v>
                </c:pt>
                <c:pt idx="742">
                  <c:v>0.412275551089297</c:v>
                </c:pt>
                <c:pt idx="743">
                  <c:v>0.412748927466057</c:v>
                </c:pt>
                <c:pt idx="744">
                  <c:v>0.413642194239259</c:v>
                </c:pt>
                <c:pt idx="745">
                  <c:v>0.413443320197448</c:v>
                </c:pt>
                <c:pt idx="746">
                  <c:v>0.411564338901165</c:v>
                </c:pt>
                <c:pt idx="747">
                  <c:v>0.41128124551223</c:v>
                </c:pt>
                <c:pt idx="748">
                  <c:v>0.411334003573223</c:v>
                </c:pt>
                <c:pt idx="749">
                  <c:v>0.411134646642007</c:v>
                </c:pt>
                <c:pt idx="750">
                  <c:v>0.410179185528232</c:v>
                </c:pt>
                <c:pt idx="751">
                  <c:v>0.411239562878028</c:v>
                </c:pt>
                <c:pt idx="752">
                  <c:v>0.409443901382345</c:v>
                </c:pt>
                <c:pt idx="753">
                  <c:v>0.409412021236573</c:v>
                </c:pt>
                <c:pt idx="754">
                  <c:v>0.411899970029115</c:v>
                </c:pt>
                <c:pt idx="755">
                  <c:v>0.413127889726522</c:v>
                </c:pt>
                <c:pt idx="756">
                  <c:v>0.412423710630413</c:v>
                </c:pt>
                <c:pt idx="757">
                  <c:v>0.415919284471669</c:v>
                </c:pt>
                <c:pt idx="758">
                  <c:v>0.416054894862095</c:v>
                </c:pt>
                <c:pt idx="759">
                  <c:v>0.414678419667886</c:v>
                </c:pt>
                <c:pt idx="760">
                  <c:v>0.414645715781247</c:v>
                </c:pt>
                <c:pt idx="761">
                  <c:v>0.414192946215939</c:v>
                </c:pt>
                <c:pt idx="762">
                  <c:v>0.413656083293912</c:v>
                </c:pt>
                <c:pt idx="763">
                  <c:v>0.413035064328166</c:v>
                </c:pt>
                <c:pt idx="764">
                  <c:v>0.411573968358053</c:v>
                </c:pt>
                <c:pt idx="765">
                  <c:v>0.410028779963693</c:v>
                </c:pt>
                <c:pt idx="766">
                  <c:v>0.410247440003908</c:v>
                </c:pt>
                <c:pt idx="767">
                  <c:v>0.407022036148484</c:v>
                </c:pt>
                <c:pt idx="768">
                  <c:v>0.405980493604021</c:v>
                </c:pt>
                <c:pt idx="769">
                  <c:v>0.406618760164916</c:v>
                </c:pt>
                <c:pt idx="770">
                  <c:v>0.407004918334445</c:v>
                </c:pt>
                <c:pt idx="771">
                  <c:v>0.407390963174148</c:v>
                </c:pt>
                <c:pt idx="772">
                  <c:v>0.409036868771601</c:v>
                </c:pt>
                <c:pt idx="773">
                  <c:v>0.411018633655719</c:v>
                </c:pt>
                <c:pt idx="774">
                  <c:v>0.410144366542781</c:v>
                </c:pt>
                <c:pt idx="775">
                  <c:v>0.410530024093111</c:v>
                </c:pt>
                <c:pt idx="776">
                  <c:v>0.409151543529273</c:v>
                </c:pt>
                <c:pt idx="777">
                  <c:v>0.410460916517997</c:v>
                </c:pt>
                <c:pt idx="778">
                  <c:v>0.410174232493941</c:v>
                </c:pt>
                <c:pt idx="779">
                  <c:v>0.409719420044136</c:v>
                </c:pt>
                <c:pt idx="780">
                  <c:v>0.409516491726578</c:v>
                </c:pt>
                <c:pt idx="781">
                  <c:v>0.410069437351113</c:v>
                </c:pt>
                <c:pt idx="782">
                  <c:v>0.407598335862504</c:v>
                </c:pt>
                <c:pt idx="783">
                  <c:v>0.407731049456017</c:v>
                </c:pt>
                <c:pt idx="784">
                  <c:v>0.409627679901418</c:v>
                </c:pt>
                <c:pt idx="785">
                  <c:v>0.410516159170489</c:v>
                </c:pt>
                <c:pt idx="786">
                  <c:v>0.409472611778666</c:v>
                </c:pt>
                <c:pt idx="787">
                  <c:v>0.411200898143711</c:v>
                </c:pt>
                <c:pt idx="788">
                  <c:v>0.410829140925877</c:v>
                </c:pt>
                <c:pt idx="789">
                  <c:v>0.410541189975396</c:v>
                </c:pt>
                <c:pt idx="790">
                  <c:v>0.410169154074585</c:v>
                </c:pt>
                <c:pt idx="791">
                  <c:v>0.412736970592259</c:v>
                </c:pt>
                <c:pt idx="792">
                  <c:v>0.412112725403117</c:v>
                </c:pt>
                <c:pt idx="793">
                  <c:v>0.411908385639158</c:v>
                </c:pt>
                <c:pt idx="794">
                  <c:v>0.412123951586117</c:v>
                </c:pt>
                <c:pt idx="795">
                  <c:v>0.411667404250674</c:v>
                </c:pt>
                <c:pt idx="796">
                  <c:v>0.409782759646791</c:v>
                </c:pt>
                <c:pt idx="797">
                  <c:v>0.409158046127726</c:v>
                </c:pt>
                <c:pt idx="798">
                  <c:v>0.410633099501455</c:v>
                </c:pt>
                <c:pt idx="799">
                  <c:v>0.409728216161963</c:v>
                </c:pt>
                <c:pt idx="800">
                  <c:v>0.415514976502765</c:v>
                </c:pt>
              </c:numCache>
            </c:numRef>
          </c:yVal>
          <c:smooth val="1"/>
          <c:extLst xmlns:c16r2="http://schemas.microsoft.com/office/drawing/2015/06/chart">
            <c:ext xmlns:c16="http://schemas.microsoft.com/office/drawing/2014/chart" uri="{C3380CC4-5D6E-409C-BE32-E72D297353CC}">
              <c16:uniqueId val="{00000001-C138-43CB-82B0-15BD839B6F21}"/>
            </c:ext>
          </c:extLst>
        </c:ser>
        <c:ser>
          <c:idx val="2"/>
          <c:order val="2"/>
          <c:tx>
            <c:strRef>
              <c:f>'comparison inclusions'!$N$2</c:f>
              <c:strCache>
                <c:ptCount val="1"/>
                <c:pt idx="0">
                  <c:v>Cat MWNT</c:v>
                </c:pt>
              </c:strCache>
            </c:strRef>
          </c:tx>
          <c:spPr>
            <a:ln>
              <a:solidFill>
                <a:srgbClr val="92D050"/>
              </a:solidFill>
            </a:ln>
          </c:spPr>
          <c:marker>
            <c:symbol val="none"/>
          </c:marker>
          <c:xVal>
            <c:numRef>
              <c:f>'comparison inclusions'!$A$3:$A$803</c:f>
              <c:numCache>
                <c:formatCode>General</c:formatCode>
                <c:ptCount val="801"/>
                <c:pt idx="0">
                  <c:v>10.0</c:v>
                </c:pt>
                <c:pt idx="1">
                  <c:v>10.05</c:v>
                </c:pt>
                <c:pt idx="2">
                  <c:v>10.1</c:v>
                </c:pt>
                <c:pt idx="3">
                  <c:v>10.15</c:v>
                </c:pt>
                <c:pt idx="4">
                  <c:v>10.2</c:v>
                </c:pt>
                <c:pt idx="5">
                  <c:v>10.25</c:v>
                </c:pt>
                <c:pt idx="6">
                  <c:v>10.3</c:v>
                </c:pt>
                <c:pt idx="7">
                  <c:v>10.35</c:v>
                </c:pt>
                <c:pt idx="8">
                  <c:v>10.4</c:v>
                </c:pt>
                <c:pt idx="9">
                  <c:v>10.45</c:v>
                </c:pt>
                <c:pt idx="10">
                  <c:v>10.5</c:v>
                </c:pt>
                <c:pt idx="11">
                  <c:v>10.55</c:v>
                </c:pt>
                <c:pt idx="12">
                  <c:v>10.6</c:v>
                </c:pt>
                <c:pt idx="13">
                  <c:v>10.65</c:v>
                </c:pt>
                <c:pt idx="14">
                  <c:v>10.7</c:v>
                </c:pt>
                <c:pt idx="15">
                  <c:v>10.75</c:v>
                </c:pt>
                <c:pt idx="16">
                  <c:v>10.8</c:v>
                </c:pt>
                <c:pt idx="17">
                  <c:v>10.85</c:v>
                </c:pt>
                <c:pt idx="18">
                  <c:v>10.9</c:v>
                </c:pt>
                <c:pt idx="19">
                  <c:v>10.95</c:v>
                </c:pt>
                <c:pt idx="20">
                  <c:v>11.0</c:v>
                </c:pt>
                <c:pt idx="21">
                  <c:v>11.05</c:v>
                </c:pt>
                <c:pt idx="22">
                  <c:v>11.1</c:v>
                </c:pt>
                <c:pt idx="23">
                  <c:v>11.15</c:v>
                </c:pt>
                <c:pt idx="24">
                  <c:v>11.2</c:v>
                </c:pt>
                <c:pt idx="25">
                  <c:v>11.25</c:v>
                </c:pt>
                <c:pt idx="26">
                  <c:v>11.3</c:v>
                </c:pt>
                <c:pt idx="27">
                  <c:v>11.35</c:v>
                </c:pt>
                <c:pt idx="28">
                  <c:v>11.4</c:v>
                </c:pt>
                <c:pt idx="29">
                  <c:v>11.45</c:v>
                </c:pt>
                <c:pt idx="30">
                  <c:v>11.5</c:v>
                </c:pt>
                <c:pt idx="31">
                  <c:v>11.55</c:v>
                </c:pt>
                <c:pt idx="32">
                  <c:v>11.6</c:v>
                </c:pt>
                <c:pt idx="33">
                  <c:v>11.65</c:v>
                </c:pt>
                <c:pt idx="34">
                  <c:v>11.7</c:v>
                </c:pt>
                <c:pt idx="35">
                  <c:v>11.75</c:v>
                </c:pt>
                <c:pt idx="36">
                  <c:v>11.8</c:v>
                </c:pt>
                <c:pt idx="37">
                  <c:v>11.85</c:v>
                </c:pt>
                <c:pt idx="38">
                  <c:v>11.9</c:v>
                </c:pt>
                <c:pt idx="39">
                  <c:v>11.95</c:v>
                </c:pt>
                <c:pt idx="40">
                  <c:v>12.0</c:v>
                </c:pt>
                <c:pt idx="41">
                  <c:v>12.05</c:v>
                </c:pt>
                <c:pt idx="42">
                  <c:v>12.1</c:v>
                </c:pt>
                <c:pt idx="43">
                  <c:v>12.15</c:v>
                </c:pt>
                <c:pt idx="44">
                  <c:v>12.2</c:v>
                </c:pt>
                <c:pt idx="45">
                  <c:v>12.25</c:v>
                </c:pt>
                <c:pt idx="46">
                  <c:v>12.3</c:v>
                </c:pt>
                <c:pt idx="47">
                  <c:v>12.35</c:v>
                </c:pt>
                <c:pt idx="48">
                  <c:v>12.4</c:v>
                </c:pt>
                <c:pt idx="49">
                  <c:v>12.45</c:v>
                </c:pt>
                <c:pt idx="50">
                  <c:v>12.5</c:v>
                </c:pt>
                <c:pt idx="51">
                  <c:v>12.55</c:v>
                </c:pt>
                <c:pt idx="52">
                  <c:v>12.6</c:v>
                </c:pt>
                <c:pt idx="53">
                  <c:v>12.65</c:v>
                </c:pt>
                <c:pt idx="54">
                  <c:v>12.7</c:v>
                </c:pt>
                <c:pt idx="55">
                  <c:v>12.75</c:v>
                </c:pt>
                <c:pt idx="56">
                  <c:v>12.8</c:v>
                </c:pt>
                <c:pt idx="57">
                  <c:v>12.85</c:v>
                </c:pt>
                <c:pt idx="58">
                  <c:v>12.9</c:v>
                </c:pt>
                <c:pt idx="59">
                  <c:v>12.95</c:v>
                </c:pt>
                <c:pt idx="60">
                  <c:v>13.0</c:v>
                </c:pt>
                <c:pt idx="61">
                  <c:v>13.05</c:v>
                </c:pt>
                <c:pt idx="62">
                  <c:v>13.1</c:v>
                </c:pt>
                <c:pt idx="63">
                  <c:v>13.15</c:v>
                </c:pt>
                <c:pt idx="64">
                  <c:v>13.2</c:v>
                </c:pt>
                <c:pt idx="65">
                  <c:v>13.25</c:v>
                </c:pt>
                <c:pt idx="66">
                  <c:v>13.3</c:v>
                </c:pt>
                <c:pt idx="67">
                  <c:v>13.35</c:v>
                </c:pt>
                <c:pt idx="68">
                  <c:v>13.4</c:v>
                </c:pt>
                <c:pt idx="69">
                  <c:v>13.45</c:v>
                </c:pt>
                <c:pt idx="70">
                  <c:v>13.5</c:v>
                </c:pt>
                <c:pt idx="71">
                  <c:v>13.55</c:v>
                </c:pt>
                <c:pt idx="72">
                  <c:v>13.6</c:v>
                </c:pt>
                <c:pt idx="73">
                  <c:v>13.65</c:v>
                </c:pt>
                <c:pt idx="74">
                  <c:v>13.7</c:v>
                </c:pt>
                <c:pt idx="75">
                  <c:v>13.75</c:v>
                </c:pt>
                <c:pt idx="76">
                  <c:v>13.8</c:v>
                </c:pt>
                <c:pt idx="77">
                  <c:v>13.85</c:v>
                </c:pt>
                <c:pt idx="78">
                  <c:v>13.9</c:v>
                </c:pt>
                <c:pt idx="79">
                  <c:v>13.95</c:v>
                </c:pt>
                <c:pt idx="80">
                  <c:v>14.0</c:v>
                </c:pt>
                <c:pt idx="81">
                  <c:v>14.05</c:v>
                </c:pt>
                <c:pt idx="82">
                  <c:v>14.1</c:v>
                </c:pt>
                <c:pt idx="83">
                  <c:v>14.15</c:v>
                </c:pt>
                <c:pt idx="84">
                  <c:v>14.2</c:v>
                </c:pt>
                <c:pt idx="85">
                  <c:v>14.25</c:v>
                </c:pt>
                <c:pt idx="86">
                  <c:v>14.3</c:v>
                </c:pt>
                <c:pt idx="87">
                  <c:v>14.35</c:v>
                </c:pt>
                <c:pt idx="88">
                  <c:v>14.4</c:v>
                </c:pt>
                <c:pt idx="89">
                  <c:v>14.45</c:v>
                </c:pt>
                <c:pt idx="90">
                  <c:v>14.5</c:v>
                </c:pt>
                <c:pt idx="91">
                  <c:v>14.55</c:v>
                </c:pt>
                <c:pt idx="92">
                  <c:v>14.6</c:v>
                </c:pt>
                <c:pt idx="93">
                  <c:v>14.65</c:v>
                </c:pt>
                <c:pt idx="94">
                  <c:v>14.7</c:v>
                </c:pt>
                <c:pt idx="95">
                  <c:v>14.75</c:v>
                </c:pt>
                <c:pt idx="96">
                  <c:v>14.8</c:v>
                </c:pt>
                <c:pt idx="97">
                  <c:v>14.85</c:v>
                </c:pt>
                <c:pt idx="98">
                  <c:v>14.9</c:v>
                </c:pt>
                <c:pt idx="99">
                  <c:v>14.95</c:v>
                </c:pt>
                <c:pt idx="100">
                  <c:v>15.0</c:v>
                </c:pt>
                <c:pt idx="101">
                  <c:v>15.05</c:v>
                </c:pt>
                <c:pt idx="102">
                  <c:v>15.1</c:v>
                </c:pt>
                <c:pt idx="103">
                  <c:v>15.15</c:v>
                </c:pt>
                <c:pt idx="104">
                  <c:v>15.2</c:v>
                </c:pt>
                <c:pt idx="105">
                  <c:v>15.25</c:v>
                </c:pt>
                <c:pt idx="106">
                  <c:v>15.3</c:v>
                </c:pt>
                <c:pt idx="107">
                  <c:v>15.35</c:v>
                </c:pt>
                <c:pt idx="108">
                  <c:v>15.4</c:v>
                </c:pt>
                <c:pt idx="109">
                  <c:v>15.45</c:v>
                </c:pt>
                <c:pt idx="110">
                  <c:v>15.5</c:v>
                </c:pt>
                <c:pt idx="111">
                  <c:v>15.55</c:v>
                </c:pt>
                <c:pt idx="112">
                  <c:v>15.6</c:v>
                </c:pt>
                <c:pt idx="113">
                  <c:v>15.65</c:v>
                </c:pt>
                <c:pt idx="114">
                  <c:v>15.7</c:v>
                </c:pt>
                <c:pt idx="115">
                  <c:v>15.75</c:v>
                </c:pt>
                <c:pt idx="116">
                  <c:v>15.8</c:v>
                </c:pt>
                <c:pt idx="117">
                  <c:v>15.85</c:v>
                </c:pt>
                <c:pt idx="118">
                  <c:v>15.9</c:v>
                </c:pt>
                <c:pt idx="119">
                  <c:v>15.95</c:v>
                </c:pt>
                <c:pt idx="120">
                  <c:v>16.0</c:v>
                </c:pt>
                <c:pt idx="121">
                  <c:v>16.05</c:v>
                </c:pt>
                <c:pt idx="122">
                  <c:v>16.1</c:v>
                </c:pt>
                <c:pt idx="123">
                  <c:v>16.15</c:v>
                </c:pt>
                <c:pt idx="124">
                  <c:v>16.2</c:v>
                </c:pt>
                <c:pt idx="125">
                  <c:v>16.25</c:v>
                </c:pt>
                <c:pt idx="126">
                  <c:v>16.3</c:v>
                </c:pt>
                <c:pt idx="127">
                  <c:v>16.35</c:v>
                </c:pt>
                <c:pt idx="128">
                  <c:v>16.4</c:v>
                </c:pt>
                <c:pt idx="129">
                  <c:v>16.45</c:v>
                </c:pt>
                <c:pt idx="130">
                  <c:v>16.5</c:v>
                </c:pt>
                <c:pt idx="131">
                  <c:v>16.55</c:v>
                </c:pt>
                <c:pt idx="132">
                  <c:v>16.6</c:v>
                </c:pt>
                <c:pt idx="133">
                  <c:v>16.65</c:v>
                </c:pt>
                <c:pt idx="134">
                  <c:v>16.7</c:v>
                </c:pt>
                <c:pt idx="135">
                  <c:v>16.75</c:v>
                </c:pt>
                <c:pt idx="136">
                  <c:v>16.8</c:v>
                </c:pt>
                <c:pt idx="137">
                  <c:v>16.85</c:v>
                </c:pt>
                <c:pt idx="138">
                  <c:v>16.9</c:v>
                </c:pt>
                <c:pt idx="139">
                  <c:v>16.95</c:v>
                </c:pt>
                <c:pt idx="140">
                  <c:v>17.0</c:v>
                </c:pt>
                <c:pt idx="141">
                  <c:v>17.05</c:v>
                </c:pt>
                <c:pt idx="142">
                  <c:v>17.1</c:v>
                </c:pt>
                <c:pt idx="143">
                  <c:v>17.15</c:v>
                </c:pt>
                <c:pt idx="144">
                  <c:v>17.2</c:v>
                </c:pt>
                <c:pt idx="145">
                  <c:v>17.25</c:v>
                </c:pt>
                <c:pt idx="146">
                  <c:v>17.3</c:v>
                </c:pt>
                <c:pt idx="147">
                  <c:v>17.35</c:v>
                </c:pt>
                <c:pt idx="148">
                  <c:v>17.4</c:v>
                </c:pt>
                <c:pt idx="149">
                  <c:v>17.45</c:v>
                </c:pt>
                <c:pt idx="150">
                  <c:v>17.5</c:v>
                </c:pt>
                <c:pt idx="151">
                  <c:v>17.55</c:v>
                </c:pt>
                <c:pt idx="152">
                  <c:v>17.6</c:v>
                </c:pt>
                <c:pt idx="153">
                  <c:v>17.65</c:v>
                </c:pt>
                <c:pt idx="154">
                  <c:v>17.7</c:v>
                </c:pt>
                <c:pt idx="155">
                  <c:v>17.75</c:v>
                </c:pt>
                <c:pt idx="156">
                  <c:v>17.8</c:v>
                </c:pt>
                <c:pt idx="157">
                  <c:v>17.85</c:v>
                </c:pt>
                <c:pt idx="158">
                  <c:v>17.9</c:v>
                </c:pt>
                <c:pt idx="159">
                  <c:v>17.95</c:v>
                </c:pt>
                <c:pt idx="160">
                  <c:v>18.0</c:v>
                </c:pt>
                <c:pt idx="161">
                  <c:v>18.05</c:v>
                </c:pt>
                <c:pt idx="162">
                  <c:v>18.1</c:v>
                </c:pt>
                <c:pt idx="163">
                  <c:v>18.15</c:v>
                </c:pt>
                <c:pt idx="164">
                  <c:v>18.2</c:v>
                </c:pt>
                <c:pt idx="165">
                  <c:v>18.25</c:v>
                </c:pt>
                <c:pt idx="166">
                  <c:v>18.3</c:v>
                </c:pt>
                <c:pt idx="167">
                  <c:v>18.35</c:v>
                </c:pt>
                <c:pt idx="168">
                  <c:v>18.4</c:v>
                </c:pt>
                <c:pt idx="169">
                  <c:v>18.45</c:v>
                </c:pt>
                <c:pt idx="170">
                  <c:v>18.5</c:v>
                </c:pt>
                <c:pt idx="171">
                  <c:v>18.55</c:v>
                </c:pt>
                <c:pt idx="172">
                  <c:v>18.6</c:v>
                </c:pt>
                <c:pt idx="173">
                  <c:v>18.65</c:v>
                </c:pt>
                <c:pt idx="174">
                  <c:v>18.7</c:v>
                </c:pt>
                <c:pt idx="175">
                  <c:v>18.75</c:v>
                </c:pt>
                <c:pt idx="176">
                  <c:v>18.8</c:v>
                </c:pt>
                <c:pt idx="177">
                  <c:v>18.85</c:v>
                </c:pt>
                <c:pt idx="178">
                  <c:v>18.9</c:v>
                </c:pt>
                <c:pt idx="179">
                  <c:v>18.95</c:v>
                </c:pt>
                <c:pt idx="180">
                  <c:v>19.0</c:v>
                </c:pt>
                <c:pt idx="181">
                  <c:v>19.05</c:v>
                </c:pt>
                <c:pt idx="182">
                  <c:v>19.1</c:v>
                </c:pt>
                <c:pt idx="183">
                  <c:v>19.15</c:v>
                </c:pt>
                <c:pt idx="184">
                  <c:v>19.2</c:v>
                </c:pt>
                <c:pt idx="185">
                  <c:v>19.25</c:v>
                </c:pt>
                <c:pt idx="186">
                  <c:v>19.3</c:v>
                </c:pt>
                <c:pt idx="187">
                  <c:v>19.35</c:v>
                </c:pt>
                <c:pt idx="188">
                  <c:v>19.4</c:v>
                </c:pt>
                <c:pt idx="189">
                  <c:v>19.45</c:v>
                </c:pt>
                <c:pt idx="190">
                  <c:v>19.5</c:v>
                </c:pt>
                <c:pt idx="191">
                  <c:v>19.55</c:v>
                </c:pt>
                <c:pt idx="192">
                  <c:v>19.6</c:v>
                </c:pt>
                <c:pt idx="193">
                  <c:v>19.65</c:v>
                </c:pt>
                <c:pt idx="194">
                  <c:v>19.7</c:v>
                </c:pt>
                <c:pt idx="195">
                  <c:v>19.75</c:v>
                </c:pt>
                <c:pt idx="196">
                  <c:v>19.8</c:v>
                </c:pt>
                <c:pt idx="197">
                  <c:v>19.85</c:v>
                </c:pt>
                <c:pt idx="198">
                  <c:v>19.9</c:v>
                </c:pt>
                <c:pt idx="199">
                  <c:v>19.95</c:v>
                </c:pt>
                <c:pt idx="200">
                  <c:v>20.0</c:v>
                </c:pt>
                <c:pt idx="201">
                  <c:v>20.05</c:v>
                </c:pt>
                <c:pt idx="202">
                  <c:v>20.1</c:v>
                </c:pt>
                <c:pt idx="203">
                  <c:v>20.15</c:v>
                </c:pt>
                <c:pt idx="204">
                  <c:v>20.2</c:v>
                </c:pt>
                <c:pt idx="205">
                  <c:v>20.25</c:v>
                </c:pt>
                <c:pt idx="206">
                  <c:v>20.3</c:v>
                </c:pt>
                <c:pt idx="207">
                  <c:v>20.35</c:v>
                </c:pt>
                <c:pt idx="208">
                  <c:v>20.4</c:v>
                </c:pt>
                <c:pt idx="209">
                  <c:v>20.45</c:v>
                </c:pt>
                <c:pt idx="210">
                  <c:v>20.5</c:v>
                </c:pt>
                <c:pt idx="211">
                  <c:v>20.55</c:v>
                </c:pt>
                <c:pt idx="212">
                  <c:v>20.6</c:v>
                </c:pt>
                <c:pt idx="213">
                  <c:v>20.65</c:v>
                </c:pt>
                <c:pt idx="214">
                  <c:v>20.7</c:v>
                </c:pt>
                <c:pt idx="215">
                  <c:v>20.75</c:v>
                </c:pt>
                <c:pt idx="216">
                  <c:v>20.8</c:v>
                </c:pt>
                <c:pt idx="217">
                  <c:v>20.85</c:v>
                </c:pt>
                <c:pt idx="218">
                  <c:v>20.9</c:v>
                </c:pt>
                <c:pt idx="219">
                  <c:v>20.95</c:v>
                </c:pt>
                <c:pt idx="220">
                  <c:v>21.0</c:v>
                </c:pt>
                <c:pt idx="221">
                  <c:v>21.05</c:v>
                </c:pt>
                <c:pt idx="222">
                  <c:v>21.1</c:v>
                </c:pt>
                <c:pt idx="223">
                  <c:v>21.15</c:v>
                </c:pt>
                <c:pt idx="224">
                  <c:v>21.2</c:v>
                </c:pt>
                <c:pt idx="225">
                  <c:v>21.25</c:v>
                </c:pt>
                <c:pt idx="226">
                  <c:v>21.3</c:v>
                </c:pt>
                <c:pt idx="227">
                  <c:v>21.35</c:v>
                </c:pt>
                <c:pt idx="228">
                  <c:v>21.4</c:v>
                </c:pt>
                <c:pt idx="229">
                  <c:v>21.45</c:v>
                </c:pt>
                <c:pt idx="230">
                  <c:v>21.5</c:v>
                </c:pt>
                <c:pt idx="231">
                  <c:v>21.55</c:v>
                </c:pt>
                <c:pt idx="232">
                  <c:v>21.6</c:v>
                </c:pt>
                <c:pt idx="233">
                  <c:v>21.65</c:v>
                </c:pt>
                <c:pt idx="234">
                  <c:v>21.7</c:v>
                </c:pt>
                <c:pt idx="235">
                  <c:v>21.75</c:v>
                </c:pt>
                <c:pt idx="236">
                  <c:v>21.8</c:v>
                </c:pt>
                <c:pt idx="237">
                  <c:v>21.85</c:v>
                </c:pt>
                <c:pt idx="238">
                  <c:v>21.9</c:v>
                </c:pt>
                <c:pt idx="239">
                  <c:v>21.95</c:v>
                </c:pt>
                <c:pt idx="240">
                  <c:v>22.0</c:v>
                </c:pt>
                <c:pt idx="241">
                  <c:v>22.05</c:v>
                </c:pt>
                <c:pt idx="242">
                  <c:v>22.1</c:v>
                </c:pt>
                <c:pt idx="243">
                  <c:v>22.15</c:v>
                </c:pt>
                <c:pt idx="244">
                  <c:v>22.2</c:v>
                </c:pt>
                <c:pt idx="245">
                  <c:v>22.25</c:v>
                </c:pt>
                <c:pt idx="246">
                  <c:v>22.3</c:v>
                </c:pt>
                <c:pt idx="247">
                  <c:v>22.35</c:v>
                </c:pt>
                <c:pt idx="248">
                  <c:v>22.4</c:v>
                </c:pt>
                <c:pt idx="249">
                  <c:v>22.45</c:v>
                </c:pt>
                <c:pt idx="250">
                  <c:v>22.5</c:v>
                </c:pt>
                <c:pt idx="251">
                  <c:v>22.55</c:v>
                </c:pt>
                <c:pt idx="252">
                  <c:v>22.6</c:v>
                </c:pt>
                <c:pt idx="253">
                  <c:v>22.65</c:v>
                </c:pt>
                <c:pt idx="254">
                  <c:v>22.7</c:v>
                </c:pt>
                <c:pt idx="255">
                  <c:v>22.75</c:v>
                </c:pt>
                <c:pt idx="256">
                  <c:v>22.8</c:v>
                </c:pt>
                <c:pt idx="257">
                  <c:v>22.85</c:v>
                </c:pt>
                <c:pt idx="258">
                  <c:v>22.9</c:v>
                </c:pt>
                <c:pt idx="259">
                  <c:v>22.95</c:v>
                </c:pt>
                <c:pt idx="260">
                  <c:v>23.0</c:v>
                </c:pt>
                <c:pt idx="261">
                  <c:v>23.05</c:v>
                </c:pt>
                <c:pt idx="262">
                  <c:v>23.1</c:v>
                </c:pt>
                <c:pt idx="263">
                  <c:v>23.15</c:v>
                </c:pt>
                <c:pt idx="264">
                  <c:v>23.2</c:v>
                </c:pt>
                <c:pt idx="265">
                  <c:v>23.25</c:v>
                </c:pt>
                <c:pt idx="266">
                  <c:v>23.3</c:v>
                </c:pt>
                <c:pt idx="267">
                  <c:v>23.35</c:v>
                </c:pt>
                <c:pt idx="268">
                  <c:v>23.4</c:v>
                </c:pt>
                <c:pt idx="269">
                  <c:v>23.45</c:v>
                </c:pt>
                <c:pt idx="270">
                  <c:v>23.5</c:v>
                </c:pt>
                <c:pt idx="271">
                  <c:v>23.55</c:v>
                </c:pt>
                <c:pt idx="272">
                  <c:v>23.6</c:v>
                </c:pt>
                <c:pt idx="273">
                  <c:v>23.65</c:v>
                </c:pt>
                <c:pt idx="274">
                  <c:v>23.7</c:v>
                </c:pt>
                <c:pt idx="275">
                  <c:v>23.75</c:v>
                </c:pt>
                <c:pt idx="276">
                  <c:v>23.8</c:v>
                </c:pt>
                <c:pt idx="277">
                  <c:v>23.85</c:v>
                </c:pt>
                <c:pt idx="278">
                  <c:v>23.9</c:v>
                </c:pt>
                <c:pt idx="279">
                  <c:v>23.95</c:v>
                </c:pt>
                <c:pt idx="280">
                  <c:v>24.0</c:v>
                </c:pt>
                <c:pt idx="281">
                  <c:v>24.05</c:v>
                </c:pt>
                <c:pt idx="282">
                  <c:v>24.1</c:v>
                </c:pt>
                <c:pt idx="283">
                  <c:v>24.15</c:v>
                </c:pt>
                <c:pt idx="284">
                  <c:v>24.2</c:v>
                </c:pt>
                <c:pt idx="285">
                  <c:v>24.25</c:v>
                </c:pt>
                <c:pt idx="286">
                  <c:v>24.3</c:v>
                </c:pt>
                <c:pt idx="287">
                  <c:v>24.35</c:v>
                </c:pt>
                <c:pt idx="288">
                  <c:v>24.4</c:v>
                </c:pt>
                <c:pt idx="289">
                  <c:v>24.45</c:v>
                </c:pt>
                <c:pt idx="290">
                  <c:v>24.5</c:v>
                </c:pt>
                <c:pt idx="291">
                  <c:v>24.55</c:v>
                </c:pt>
                <c:pt idx="292">
                  <c:v>24.6</c:v>
                </c:pt>
                <c:pt idx="293">
                  <c:v>24.65</c:v>
                </c:pt>
                <c:pt idx="294">
                  <c:v>24.7</c:v>
                </c:pt>
                <c:pt idx="295">
                  <c:v>24.75</c:v>
                </c:pt>
                <c:pt idx="296">
                  <c:v>24.8</c:v>
                </c:pt>
                <c:pt idx="297">
                  <c:v>24.85</c:v>
                </c:pt>
                <c:pt idx="298">
                  <c:v>24.9</c:v>
                </c:pt>
                <c:pt idx="299">
                  <c:v>24.95</c:v>
                </c:pt>
                <c:pt idx="300">
                  <c:v>25.0</c:v>
                </c:pt>
                <c:pt idx="301">
                  <c:v>25.05</c:v>
                </c:pt>
                <c:pt idx="302">
                  <c:v>25.1</c:v>
                </c:pt>
                <c:pt idx="303">
                  <c:v>25.15</c:v>
                </c:pt>
                <c:pt idx="304">
                  <c:v>25.2</c:v>
                </c:pt>
                <c:pt idx="305">
                  <c:v>25.25</c:v>
                </c:pt>
                <c:pt idx="306">
                  <c:v>25.3</c:v>
                </c:pt>
                <c:pt idx="307">
                  <c:v>25.35</c:v>
                </c:pt>
                <c:pt idx="308">
                  <c:v>25.4</c:v>
                </c:pt>
                <c:pt idx="309">
                  <c:v>25.45</c:v>
                </c:pt>
                <c:pt idx="310">
                  <c:v>25.5</c:v>
                </c:pt>
                <c:pt idx="311">
                  <c:v>25.55</c:v>
                </c:pt>
                <c:pt idx="312">
                  <c:v>25.6</c:v>
                </c:pt>
                <c:pt idx="313">
                  <c:v>25.65</c:v>
                </c:pt>
                <c:pt idx="314">
                  <c:v>25.7</c:v>
                </c:pt>
                <c:pt idx="315">
                  <c:v>25.75</c:v>
                </c:pt>
                <c:pt idx="316">
                  <c:v>25.8</c:v>
                </c:pt>
                <c:pt idx="317">
                  <c:v>25.85</c:v>
                </c:pt>
                <c:pt idx="318">
                  <c:v>25.9</c:v>
                </c:pt>
                <c:pt idx="319">
                  <c:v>25.95</c:v>
                </c:pt>
                <c:pt idx="320">
                  <c:v>26.0</c:v>
                </c:pt>
                <c:pt idx="321">
                  <c:v>26.05</c:v>
                </c:pt>
                <c:pt idx="322">
                  <c:v>26.1</c:v>
                </c:pt>
                <c:pt idx="323">
                  <c:v>26.15</c:v>
                </c:pt>
                <c:pt idx="324">
                  <c:v>26.2</c:v>
                </c:pt>
                <c:pt idx="325">
                  <c:v>26.25</c:v>
                </c:pt>
                <c:pt idx="326">
                  <c:v>26.3</c:v>
                </c:pt>
                <c:pt idx="327">
                  <c:v>26.35</c:v>
                </c:pt>
                <c:pt idx="328">
                  <c:v>26.4</c:v>
                </c:pt>
                <c:pt idx="329">
                  <c:v>26.45</c:v>
                </c:pt>
                <c:pt idx="330">
                  <c:v>26.5</c:v>
                </c:pt>
                <c:pt idx="331">
                  <c:v>26.55</c:v>
                </c:pt>
                <c:pt idx="332">
                  <c:v>26.6</c:v>
                </c:pt>
                <c:pt idx="333">
                  <c:v>26.65</c:v>
                </c:pt>
                <c:pt idx="334">
                  <c:v>26.7</c:v>
                </c:pt>
                <c:pt idx="335">
                  <c:v>26.75</c:v>
                </c:pt>
                <c:pt idx="336">
                  <c:v>26.8</c:v>
                </c:pt>
                <c:pt idx="337">
                  <c:v>26.85</c:v>
                </c:pt>
                <c:pt idx="338">
                  <c:v>26.9</c:v>
                </c:pt>
                <c:pt idx="339">
                  <c:v>26.95</c:v>
                </c:pt>
                <c:pt idx="340">
                  <c:v>27.0</c:v>
                </c:pt>
                <c:pt idx="341">
                  <c:v>27.05</c:v>
                </c:pt>
                <c:pt idx="342">
                  <c:v>27.1</c:v>
                </c:pt>
                <c:pt idx="343">
                  <c:v>27.15</c:v>
                </c:pt>
                <c:pt idx="344">
                  <c:v>27.2</c:v>
                </c:pt>
                <c:pt idx="345">
                  <c:v>27.25</c:v>
                </c:pt>
                <c:pt idx="346">
                  <c:v>27.3</c:v>
                </c:pt>
                <c:pt idx="347">
                  <c:v>27.35</c:v>
                </c:pt>
                <c:pt idx="348">
                  <c:v>27.4</c:v>
                </c:pt>
                <c:pt idx="349">
                  <c:v>27.45</c:v>
                </c:pt>
                <c:pt idx="350">
                  <c:v>27.5</c:v>
                </c:pt>
                <c:pt idx="351">
                  <c:v>27.55</c:v>
                </c:pt>
                <c:pt idx="352">
                  <c:v>27.6</c:v>
                </c:pt>
                <c:pt idx="353">
                  <c:v>27.65</c:v>
                </c:pt>
                <c:pt idx="354">
                  <c:v>27.7</c:v>
                </c:pt>
                <c:pt idx="355">
                  <c:v>27.75</c:v>
                </c:pt>
                <c:pt idx="356">
                  <c:v>27.8</c:v>
                </c:pt>
                <c:pt idx="357">
                  <c:v>27.85</c:v>
                </c:pt>
                <c:pt idx="358">
                  <c:v>27.9</c:v>
                </c:pt>
                <c:pt idx="359">
                  <c:v>27.95</c:v>
                </c:pt>
                <c:pt idx="360">
                  <c:v>28.0</c:v>
                </c:pt>
                <c:pt idx="361">
                  <c:v>28.05</c:v>
                </c:pt>
                <c:pt idx="362">
                  <c:v>28.1</c:v>
                </c:pt>
                <c:pt idx="363">
                  <c:v>28.15</c:v>
                </c:pt>
                <c:pt idx="364">
                  <c:v>28.2</c:v>
                </c:pt>
                <c:pt idx="365">
                  <c:v>28.25</c:v>
                </c:pt>
                <c:pt idx="366">
                  <c:v>28.3</c:v>
                </c:pt>
                <c:pt idx="367">
                  <c:v>28.35</c:v>
                </c:pt>
                <c:pt idx="368">
                  <c:v>28.4</c:v>
                </c:pt>
                <c:pt idx="369">
                  <c:v>28.45</c:v>
                </c:pt>
                <c:pt idx="370">
                  <c:v>28.5</c:v>
                </c:pt>
                <c:pt idx="371">
                  <c:v>28.55</c:v>
                </c:pt>
                <c:pt idx="372">
                  <c:v>28.6</c:v>
                </c:pt>
                <c:pt idx="373">
                  <c:v>28.65</c:v>
                </c:pt>
                <c:pt idx="374">
                  <c:v>28.7</c:v>
                </c:pt>
                <c:pt idx="375">
                  <c:v>28.75</c:v>
                </c:pt>
                <c:pt idx="376">
                  <c:v>28.8</c:v>
                </c:pt>
                <c:pt idx="377">
                  <c:v>28.85</c:v>
                </c:pt>
                <c:pt idx="378">
                  <c:v>28.9</c:v>
                </c:pt>
                <c:pt idx="379">
                  <c:v>28.95</c:v>
                </c:pt>
                <c:pt idx="380">
                  <c:v>29.0</c:v>
                </c:pt>
                <c:pt idx="381">
                  <c:v>29.05</c:v>
                </c:pt>
                <c:pt idx="382">
                  <c:v>29.1</c:v>
                </c:pt>
                <c:pt idx="383">
                  <c:v>29.15</c:v>
                </c:pt>
                <c:pt idx="384">
                  <c:v>29.2</c:v>
                </c:pt>
                <c:pt idx="385">
                  <c:v>29.25</c:v>
                </c:pt>
                <c:pt idx="386">
                  <c:v>29.3</c:v>
                </c:pt>
                <c:pt idx="387">
                  <c:v>29.35</c:v>
                </c:pt>
                <c:pt idx="388">
                  <c:v>29.4</c:v>
                </c:pt>
                <c:pt idx="389">
                  <c:v>29.45</c:v>
                </c:pt>
                <c:pt idx="390">
                  <c:v>29.5</c:v>
                </c:pt>
                <c:pt idx="391">
                  <c:v>29.55</c:v>
                </c:pt>
                <c:pt idx="392">
                  <c:v>29.6</c:v>
                </c:pt>
                <c:pt idx="393">
                  <c:v>29.65</c:v>
                </c:pt>
                <c:pt idx="394">
                  <c:v>29.7</c:v>
                </c:pt>
                <c:pt idx="395">
                  <c:v>29.75</c:v>
                </c:pt>
                <c:pt idx="396">
                  <c:v>29.8</c:v>
                </c:pt>
                <c:pt idx="397">
                  <c:v>29.85</c:v>
                </c:pt>
                <c:pt idx="398">
                  <c:v>29.9</c:v>
                </c:pt>
                <c:pt idx="399">
                  <c:v>29.95</c:v>
                </c:pt>
                <c:pt idx="400">
                  <c:v>30.0</c:v>
                </c:pt>
                <c:pt idx="401">
                  <c:v>30.05</c:v>
                </c:pt>
                <c:pt idx="402">
                  <c:v>30.1</c:v>
                </c:pt>
                <c:pt idx="403">
                  <c:v>30.15</c:v>
                </c:pt>
                <c:pt idx="404">
                  <c:v>30.2</c:v>
                </c:pt>
                <c:pt idx="405">
                  <c:v>30.25</c:v>
                </c:pt>
                <c:pt idx="406">
                  <c:v>30.3</c:v>
                </c:pt>
                <c:pt idx="407">
                  <c:v>30.35</c:v>
                </c:pt>
                <c:pt idx="408">
                  <c:v>30.4</c:v>
                </c:pt>
                <c:pt idx="409">
                  <c:v>30.45</c:v>
                </c:pt>
                <c:pt idx="410">
                  <c:v>30.5</c:v>
                </c:pt>
                <c:pt idx="411">
                  <c:v>30.55</c:v>
                </c:pt>
                <c:pt idx="412">
                  <c:v>30.6</c:v>
                </c:pt>
                <c:pt idx="413">
                  <c:v>30.65</c:v>
                </c:pt>
                <c:pt idx="414">
                  <c:v>30.7</c:v>
                </c:pt>
                <c:pt idx="415">
                  <c:v>30.75</c:v>
                </c:pt>
                <c:pt idx="416">
                  <c:v>30.8</c:v>
                </c:pt>
                <c:pt idx="417">
                  <c:v>30.85</c:v>
                </c:pt>
                <c:pt idx="418">
                  <c:v>30.9</c:v>
                </c:pt>
                <c:pt idx="419">
                  <c:v>30.95</c:v>
                </c:pt>
                <c:pt idx="420">
                  <c:v>31.0</c:v>
                </c:pt>
                <c:pt idx="421">
                  <c:v>31.05</c:v>
                </c:pt>
                <c:pt idx="422">
                  <c:v>31.1</c:v>
                </c:pt>
                <c:pt idx="423">
                  <c:v>31.15</c:v>
                </c:pt>
                <c:pt idx="424">
                  <c:v>31.2</c:v>
                </c:pt>
                <c:pt idx="425">
                  <c:v>31.25</c:v>
                </c:pt>
                <c:pt idx="426">
                  <c:v>31.3</c:v>
                </c:pt>
                <c:pt idx="427">
                  <c:v>31.35</c:v>
                </c:pt>
                <c:pt idx="428">
                  <c:v>31.4</c:v>
                </c:pt>
                <c:pt idx="429">
                  <c:v>31.45</c:v>
                </c:pt>
                <c:pt idx="430">
                  <c:v>31.5</c:v>
                </c:pt>
                <c:pt idx="431">
                  <c:v>31.55</c:v>
                </c:pt>
                <c:pt idx="432">
                  <c:v>31.6</c:v>
                </c:pt>
                <c:pt idx="433">
                  <c:v>31.65</c:v>
                </c:pt>
                <c:pt idx="434">
                  <c:v>31.7</c:v>
                </c:pt>
                <c:pt idx="435">
                  <c:v>31.75</c:v>
                </c:pt>
                <c:pt idx="436">
                  <c:v>31.8</c:v>
                </c:pt>
                <c:pt idx="437">
                  <c:v>31.85</c:v>
                </c:pt>
                <c:pt idx="438">
                  <c:v>31.9</c:v>
                </c:pt>
                <c:pt idx="439">
                  <c:v>31.95</c:v>
                </c:pt>
                <c:pt idx="440">
                  <c:v>32.0</c:v>
                </c:pt>
                <c:pt idx="441">
                  <c:v>32.05</c:v>
                </c:pt>
                <c:pt idx="442">
                  <c:v>32.1</c:v>
                </c:pt>
                <c:pt idx="443">
                  <c:v>32.15</c:v>
                </c:pt>
                <c:pt idx="444">
                  <c:v>32.2</c:v>
                </c:pt>
                <c:pt idx="445">
                  <c:v>32.25</c:v>
                </c:pt>
                <c:pt idx="446">
                  <c:v>32.30000000000001</c:v>
                </c:pt>
                <c:pt idx="447">
                  <c:v>32.35</c:v>
                </c:pt>
                <c:pt idx="448">
                  <c:v>32.4</c:v>
                </c:pt>
                <c:pt idx="449">
                  <c:v>32.45</c:v>
                </c:pt>
                <c:pt idx="450">
                  <c:v>32.5</c:v>
                </c:pt>
                <c:pt idx="451">
                  <c:v>32.55</c:v>
                </c:pt>
                <c:pt idx="452">
                  <c:v>32.6</c:v>
                </c:pt>
                <c:pt idx="453">
                  <c:v>32.65</c:v>
                </c:pt>
                <c:pt idx="454">
                  <c:v>32.7</c:v>
                </c:pt>
                <c:pt idx="455">
                  <c:v>32.75</c:v>
                </c:pt>
                <c:pt idx="456">
                  <c:v>32.80000000000001</c:v>
                </c:pt>
                <c:pt idx="457">
                  <c:v>32.85</c:v>
                </c:pt>
                <c:pt idx="458">
                  <c:v>32.9</c:v>
                </c:pt>
                <c:pt idx="459">
                  <c:v>32.95</c:v>
                </c:pt>
                <c:pt idx="460">
                  <c:v>33.0</c:v>
                </c:pt>
                <c:pt idx="461">
                  <c:v>33.05</c:v>
                </c:pt>
                <c:pt idx="462">
                  <c:v>33.1</c:v>
                </c:pt>
                <c:pt idx="463">
                  <c:v>33.15</c:v>
                </c:pt>
                <c:pt idx="464">
                  <c:v>33.2</c:v>
                </c:pt>
                <c:pt idx="465">
                  <c:v>33.25</c:v>
                </c:pt>
                <c:pt idx="466">
                  <c:v>33.30000000000001</c:v>
                </c:pt>
                <c:pt idx="467">
                  <c:v>33.35</c:v>
                </c:pt>
                <c:pt idx="468">
                  <c:v>33.4</c:v>
                </c:pt>
                <c:pt idx="469">
                  <c:v>33.45</c:v>
                </c:pt>
                <c:pt idx="470">
                  <c:v>33.5</c:v>
                </c:pt>
                <c:pt idx="471">
                  <c:v>33.55</c:v>
                </c:pt>
                <c:pt idx="472">
                  <c:v>33.6</c:v>
                </c:pt>
                <c:pt idx="473">
                  <c:v>33.65</c:v>
                </c:pt>
                <c:pt idx="474">
                  <c:v>33.7</c:v>
                </c:pt>
                <c:pt idx="475">
                  <c:v>33.75</c:v>
                </c:pt>
                <c:pt idx="476">
                  <c:v>33.80000000000001</c:v>
                </c:pt>
                <c:pt idx="477">
                  <c:v>33.85</c:v>
                </c:pt>
                <c:pt idx="478">
                  <c:v>33.9</c:v>
                </c:pt>
                <c:pt idx="479">
                  <c:v>33.95</c:v>
                </c:pt>
                <c:pt idx="480">
                  <c:v>34.0</c:v>
                </c:pt>
                <c:pt idx="481">
                  <c:v>34.05</c:v>
                </c:pt>
                <c:pt idx="482">
                  <c:v>34.1</c:v>
                </c:pt>
                <c:pt idx="483">
                  <c:v>34.15</c:v>
                </c:pt>
                <c:pt idx="484">
                  <c:v>34.2</c:v>
                </c:pt>
                <c:pt idx="485">
                  <c:v>34.25</c:v>
                </c:pt>
                <c:pt idx="486">
                  <c:v>34.30000000000001</c:v>
                </c:pt>
                <c:pt idx="487">
                  <c:v>34.35</c:v>
                </c:pt>
                <c:pt idx="488">
                  <c:v>34.4</c:v>
                </c:pt>
                <c:pt idx="489">
                  <c:v>34.45</c:v>
                </c:pt>
                <c:pt idx="490">
                  <c:v>34.5</c:v>
                </c:pt>
                <c:pt idx="491">
                  <c:v>34.55</c:v>
                </c:pt>
                <c:pt idx="492">
                  <c:v>34.6</c:v>
                </c:pt>
                <c:pt idx="493">
                  <c:v>34.65</c:v>
                </c:pt>
                <c:pt idx="494">
                  <c:v>34.7</c:v>
                </c:pt>
                <c:pt idx="495">
                  <c:v>34.75</c:v>
                </c:pt>
                <c:pt idx="496">
                  <c:v>34.80000000000001</c:v>
                </c:pt>
                <c:pt idx="497">
                  <c:v>34.85</c:v>
                </c:pt>
                <c:pt idx="498">
                  <c:v>34.9</c:v>
                </c:pt>
                <c:pt idx="499">
                  <c:v>34.95</c:v>
                </c:pt>
                <c:pt idx="500">
                  <c:v>35.0</c:v>
                </c:pt>
                <c:pt idx="501">
                  <c:v>35.05</c:v>
                </c:pt>
                <c:pt idx="502">
                  <c:v>35.1</c:v>
                </c:pt>
                <c:pt idx="503">
                  <c:v>35.15</c:v>
                </c:pt>
                <c:pt idx="504">
                  <c:v>35.2</c:v>
                </c:pt>
                <c:pt idx="505">
                  <c:v>35.25</c:v>
                </c:pt>
                <c:pt idx="506">
                  <c:v>35.30000000000001</c:v>
                </c:pt>
                <c:pt idx="507">
                  <c:v>35.35</c:v>
                </c:pt>
                <c:pt idx="508">
                  <c:v>35.4</c:v>
                </c:pt>
                <c:pt idx="509">
                  <c:v>35.45</c:v>
                </c:pt>
                <c:pt idx="510">
                  <c:v>35.5</c:v>
                </c:pt>
                <c:pt idx="511">
                  <c:v>35.55</c:v>
                </c:pt>
                <c:pt idx="512">
                  <c:v>35.6</c:v>
                </c:pt>
                <c:pt idx="513">
                  <c:v>35.65</c:v>
                </c:pt>
                <c:pt idx="514">
                  <c:v>35.7</c:v>
                </c:pt>
                <c:pt idx="515">
                  <c:v>35.75</c:v>
                </c:pt>
                <c:pt idx="516">
                  <c:v>35.80000000000001</c:v>
                </c:pt>
                <c:pt idx="517">
                  <c:v>35.85</c:v>
                </c:pt>
                <c:pt idx="518">
                  <c:v>35.9</c:v>
                </c:pt>
                <c:pt idx="519">
                  <c:v>35.95</c:v>
                </c:pt>
                <c:pt idx="520">
                  <c:v>36.0</c:v>
                </c:pt>
                <c:pt idx="521">
                  <c:v>36.05</c:v>
                </c:pt>
                <c:pt idx="522">
                  <c:v>36.1</c:v>
                </c:pt>
                <c:pt idx="523">
                  <c:v>36.15</c:v>
                </c:pt>
                <c:pt idx="524">
                  <c:v>36.2</c:v>
                </c:pt>
                <c:pt idx="525">
                  <c:v>36.25</c:v>
                </c:pt>
                <c:pt idx="526">
                  <c:v>36.30000000000001</c:v>
                </c:pt>
                <c:pt idx="527">
                  <c:v>36.35</c:v>
                </c:pt>
                <c:pt idx="528">
                  <c:v>36.4</c:v>
                </c:pt>
                <c:pt idx="529">
                  <c:v>36.45</c:v>
                </c:pt>
                <c:pt idx="530">
                  <c:v>36.5</c:v>
                </c:pt>
                <c:pt idx="531">
                  <c:v>36.55</c:v>
                </c:pt>
                <c:pt idx="532">
                  <c:v>36.6</c:v>
                </c:pt>
                <c:pt idx="533">
                  <c:v>36.65</c:v>
                </c:pt>
                <c:pt idx="534">
                  <c:v>36.7</c:v>
                </c:pt>
                <c:pt idx="535">
                  <c:v>36.75</c:v>
                </c:pt>
                <c:pt idx="536">
                  <c:v>36.80000000000001</c:v>
                </c:pt>
                <c:pt idx="537">
                  <c:v>36.85</c:v>
                </c:pt>
                <c:pt idx="538">
                  <c:v>36.9</c:v>
                </c:pt>
                <c:pt idx="539">
                  <c:v>36.95</c:v>
                </c:pt>
                <c:pt idx="540">
                  <c:v>37.0</c:v>
                </c:pt>
                <c:pt idx="541">
                  <c:v>37.05</c:v>
                </c:pt>
                <c:pt idx="542">
                  <c:v>37.1</c:v>
                </c:pt>
                <c:pt idx="543">
                  <c:v>37.15</c:v>
                </c:pt>
                <c:pt idx="544">
                  <c:v>37.2</c:v>
                </c:pt>
                <c:pt idx="545">
                  <c:v>37.25</c:v>
                </c:pt>
                <c:pt idx="546">
                  <c:v>37.30000000000001</c:v>
                </c:pt>
                <c:pt idx="547">
                  <c:v>37.35</c:v>
                </c:pt>
                <c:pt idx="548">
                  <c:v>37.4</c:v>
                </c:pt>
                <c:pt idx="549">
                  <c:v>37.45</c:v>
                </c:pt>
                <c:pt idx="550">
                  <c:v>37.5</c:v>
                </c:pt>
                <c:pt idx="551">
                  <c:v>37.55</c:v>
                </c:pt>
                <c:pt idx="552">
                  <c:v>37.6</c:v>
                </c:pt>
                <c:pt idx="553">
                  <c:v>37.65</c:v>
                </c:pt>
                <c:pt idx="554">
                  <c:v>37.7</c:v>
                </c:pt>
                <c:pt idx="555">
                  <c:v>37.75</c:v>
                </c:pt>
                <c:pt idx="556">
                  <c:v>37.80000000000001</c:v>
                </c:pt>
                <c:pt idx="557">
                  <c:v>37.85</c:v>
                </c:pt>
                <c:pt idx="558">
                  <c:v>37.9</c:v>
                </c:pt>
                <c:pt idx="559">
                  <c:v>37.95</c:v>
                </c:pt>
                <c:pt idx="560">
                  <c:v>38.0</c:v>
                </c:pt>
                <c:pt idx="561">
                  <c:v>38.05</c:v>
                </c:pt>
                <c:pt idx="562">
                  <c:v>38.1</c:v>
                </c:pt>
                <c:pt idx="563">
                  <c:v>38.15</c:v>
                </c:pt>
                <c:pt idx="564">
                  <c:v>38.2</c:v>
                </c:pt>
                <c:pt idx="565">
                  <c:v>38.25</c:v>
                </c:pt>
                <c:pt idx="566">
                  <c:v>38.30000000000001</c:v>
                </c:pt>
                <c:pt idx="567">
                  <c:v>38.35</c:v>
                </c:pt>
                <c:pt idx="568">
                  <c:v>38.4</c:v>
                </c:pt>
                <c:pt idx="569">
                  <c:v>38.45</c:v>
                </c:pt>
                <c:pt idx="570">
                  <c:v>38.5</c:v>
                </c:pt>
                <c:pt idx="571">
                  <c:v>38.55</c:v>
                </c:pt>
                <c:pt idx="572">
                  <c:v>38.6</c:v>
                </c:pt>
                <c:pt idx="573">
                  <c:v>38.65</c:v>
                </c:pt>
                <c:pt idx="574">
                  <c:v>38.7</c:v>
                </c:pt>
                <c:pt idx="575">
                  <c:v>38.75</c:v>
                </c:pt>
                <c:pt idx="576">
                  <c:v>38.80000000000001</c:v>
                </c:pt>
                <c:pt idx="577">
                  <c:v>38.85</c:v>
                </c:pt>
                <c:pt idx="578">
                  <c:v>38.9</c:v>
                </c:pt>
                <c:pt idx="579">
                  <c:v>38.95</c:v>
                </c:pt>
                <c:pt idx="580">
                  <c:v>39.0</c:v>
                </c:pt>
                <c:pt idx="581">
                  <c:v>39.05</c:v>
                </c:pt>
                <c:pt idx="582">
                  <c:v>39.1</c:v>
                </c:pt>
                <c:pt idx="583">
                  <c:v>39.15</c:v>
                </c:pt>
                <c:pt idx="584">
                  <c:v>39.2</c:v>
                </c:pt>
                <c:pt idx="585">
                  <c:v>39.25</c:v>
                </c:pt>
                <c:pt idx="586">
                  <c:v>39.30000000000001</c:v>
                </c:pt>
                <c:pt idx="587">
                  <c:v>39.35</c:v>
                </c:pt>
                <c:pt idx="588">
                  <c:v>39.4</c:v>
                </c:pt>
                <c:pt idx="589">
                  <c:v>39.45</c:v>
                </c:pt>
                <c:pt idx="590">
                  <c:v>39.5</c:v>
                </c:pt>
                <c:pt idx="591">
                  <c:v>39.55</c:v>
                </c:pt>
                <c:pt idx="592">
                  <c:v>39.6</c:v>
                </c:pt>
                <c:pt idx="593">
                  <c:v>39.65</c:v>
                </c:pt>
                <c:pt idx="594">
                  <c:v>39.7</c:v>
                </c:pt>
                <c:pt idx="595">
                  <c:v>39.75</c:v>
                </c:pt>
                <c:pt idx="596">
                  <c:v>39.80000000000001</c:v>
                </c:pt>
                <c:pt idx="597">
                  <c:v>39.85</c:v>
                </c:pt>
                <c:pt idx="598">
                  <c:v>39.9</c:v>
                </c:pt>
                <c:pt idx="599">
                  <c:v>39.95</c:v>
                </c:pt>
                <c:pt idx="600">
                  <c:v>40.0</c:v>
                </c:pt>
                <c:pt idx="601">
                  <c:v>40.05</c:v>
                </c:pt>
                <c:pt idx="602">
                  <c:v>40.1</c:v>
                </c:pt>
                <c:pt idx="603">
                  <c:v>40.15</c:v>
                </c:pt>
                <c:pt idx="604">
                  <c:v>40.2</c:v>
                </c:pt>
                <c:pt idx="605">
                  <c:v>40.25</c:v>
                </c:pt>
                <c:pt idx="606">
                  <c:v>40.30000000000001</c:v>
                </c:pt>
                <c:pt idx="607">
                  <c:v>40.35</c:v>
                </c:pt>
                <c:pt idx="608">
                  <c:v>40.4</c:v>
                </c:pt>
                <c:pt idx="609">
                  <c:v>40.45</c:v>
                </c:pt>
                <c:pt idx="610">
                  <c:v>40.5</c:v>
                </c:pt>
                <c:pt idx="611">
                  <c:v>40.55</c:v>
                </c:pt>
                <c:pt idx="612">
                  <c:v>40.6</c:v>
                </c:pt>
                <c:pt idx="613">
                  <c:v>40.65</c:v>
                </c:pt>
                <c:pt idx="614">
                  <c:v>40.7</c:v>
                </c:pt>
                <c:pt idx="615">
                  <c:v>40.75</c:v>
                </c:pt>
                <c:pt idx="616">
                  <c:v>40.80000000000001</c:v>
                </c:pt>
                <c:pt idx="617">
                  <c:v>40.85</c:v>
                </c:pt>
                <c:pt idx="618">
                  <c:v>40.9</c:v>
                </c:pt>
                <c:pt idx="619">
                  <c:v>40.95</c:v>
                </c:pt>
                <c:pt idx="620">
                  <c:v>41.0</c:v>
                </c:pt>
                <c:pt idx="621">
                  <c:v>41.05</c:v>
                </c:pt>
                <c:pt idx="622">
                  <c:v>41.1</c:v>
                </c:pt>
                <c:pt idx="623">
                  <c:v>41.15</c:v>
                </c:pt>
                <c:pt idx="624">
                  <c:v>41.2</c:v>
                </c:pt>
                <c:pt idx="625">
                  <c:v>41.25</c:v>
                </c:pt>
                <c:pt idx="626">
                  <c:v>41.3</c:v>
                </c:pt>
                <c:pt idx="627">
                  <c:v>41.35</c:v>
                </c:pt>
                <c:pt idx="628">
                  <c:v>41.4</c:v>
                </c:pt>
                <c:pt idx="629">
                  <c:v>41.45</c:v>
                </c:pt>
                <c:pt idx="630">
                  <c:v>41.5</c:v>
                </c:pt>
                <c:pt idx="631">
                  <c:v>41.55</c:v>
                </c:pt>
                <c:pt idx="632">
                  <c:v>41.6</c:v>
                </c:pt>
                <c:pt idx="633">
                  <c:v>41.65</c:v>
                </c:pt>
                <c:pt idx="634">
                  <c:v>41.7</c:v>
                </c:pt>
                <c:pt idx="635">
                  <c:v>41.75</c:v>
                </c:pt>
                <c:pt idx="636">
                  <c:v>41.8</c:v>
                </c:pt>
                <c:pt idx="637">
                  <c:v>41.85</c:v>
                </c:pt>
                <c:pt idx="638">
                  <c:v>41.9</c:v>
                </c:pt>
                <c:pt idx="639">
                  <c:v>41.95</c:v>
                </c:pt>
                <c:pt idx="640">
                  <c:v>42.0</c:v>
                </c:pt>
                <c:pt idx="641">
                  <c:v>42.05</c:v>
                </c:pt>
                <c:pt idx="642">
                  <c:v>42.1</c:v>
                </c:pt>
                <c:pt idx="643">
                  <c:v>42.15</c:v>
                </c:pt>
                <c:pt idx="644">
                  <c:v>42.2</c:v>
                </c:pt>
                <c:pt idx="645">
                  <c:v>42.25</c:v>
                </c:pt>
                <c:pt idx="646">
                  <c:v>42.3</c:v>
                </c:pt>
                <c:pt idx="647">
                  <c:v>42.35</c:v>
                </c:pt>
                <c:pt idx="648">
                  <c:v>42.4</c:v>
                </c:pt>
                <c:pt idx="649">
                  <c:v>42.45</c:v>
                </c:pt>
                <c:pt idx="650">
                  <c:v>42.5</c:v>
                </c:pt>
                <c:pt idx="651">
                  <c:v>42.55</c:v>
                </c:pt>
                <c:pt idx="652">
                  <c:v>42.6</c:v>
                </c:pt>
                <c:pt idx="653">
                  <c:v>42.65</c:v>
                </c:pt>
                <c:pt idx="654">
                  <c:v>42.7</c:v>
                </c:pt>
                <c:pt idx="655">
                  <c:v>42.75</c:v>
                </c:pt>
                <c:pt idx="656">
                  <c:v>42.8</c:v>
                </c:pt>
                <c:pt idx="657">
                  <c:v>42.85</c:v>
                </c:pt>
                <c:pt idx="658">
                  <c:v>42.9</c:v>
                </c:pt>
                <c:pt idx="659">
                  <c:v>42.95</c:v>
                </c:pt>
                <c:pt idx="660">
                  <c:v>43.0</c:v>
                </c:pt>
                <c:pt idx="661">
                  <c:v>43.05</c:v>
                </c:pt>
                <c:pt idx="662">
                  <c:v>43.1</c:v>
                </c:pt>
                <c:pt idx="663">
                  <c:v>43.15</c:v>
                </c:pt>
                <c:pt idx="664">
                  <c:v>43.2</c:v>
                </c:pt>
                <c:pt idx="665">
                  <c:v>43.25</c:v>
                </c:pt>
                <c:pt idx="666">
                  <c:v>43.3</c:v>
                </c:pt>
                <c:pt idx="667">
                  <c:v>43.35</c:v>
                </c:pt>
                <c:pt idx="668">
                  <c:v>43.4</c:v>
                </c:pt>
                <c:pt idx="669">
                  <c:v>43.45</c:v>
                </c:pt>
                <c:pt idx="670">
                  <c:v>43.5</c:v>
                </c:pt>
                <c:pt idx="671">
                  <c:v>43.55</c:v>
                </c:pt>
                <c:pt idx="672">
                  <c:v>43.6</c:v>
                </c:pt>
                <c:pt idx="673">
                  <c:v>43.65</c:v>
                </c:pt>
                <c:pt idx="674">
                  <c:v>43.7</c:v>
                </c:pt>
                <c:pt idx="675">
                  <c:v>43.75</c:v>
                </c:pt>
                <c:pt idx="676">
                  <c:v>43.8</c:v>
                </c:pt>
                <c:pt idx="677">
                  <c:v>43.85</c:v>
                </c:pt>
                <c:pt idx="678">
                  <c:v>43.9</c:v>
                </c:pt>
                <c:pt idx="679">
                  <c:v>43.95</c:v>
                </c:pt>
                <c:pt idx="680">
                  <c:v>44.0</c:v>
                </c:pt>
                <c:pt idx="681">
                  <c:v>44.05</c:v>
                </c:pt>
                <c:pt idx="682">
                  <c:v>44.1</c:v>
                </c:pt>
                <c:pt idx="683">
                  <c:v>44.15</c:v>
                </c:pt>
                <c:pt idx="684">
                  <c:v>44.2</c:v>
                </c:pt>
                <c:pt idx="685">
                  <c:v>44.25</c:v>
                </c:pt>
                <c:pt idx="686">
                  <c:v>44.3</c:v>
                </c:pt>
                <c:pt idx="687">
                  <c:v>44.35</c:v>
                </c:pt>
                <c:pt idx="688">
                  <c:v>44.4</c:v>
                </c:pt>
                <c:pt idx="689">
                  <c:v>44.45</c:v>
                </c:pt>
                <c:pt idx="690">
                  <c:v>44.5</c:v>
                </c:pt>
                <c:pt idx="691">
                  <c:v>44.55</c:v>
                </c:pt>
                <c:pt idx="692">
                  <c:v>44.6</c:v>
                </c:pt>
                <c:pt idx="693">
                  <c:v>44.65</c:v>
                </c:pt>
                <c:pt idx="694">
                  <c:v>44.7</c:v>
                </c:pt>
                <c:pt idx="695">
                  <c:v>44.75</c:v>
                </c:pt>
                <c:pt idx="696">
                  <c:v>44.8</c:v>
                </c:pt>
                <c:pt idx="697">
                  <c:v>44.85</c:v>
                </c:pt>
                <c:pt idx="698">
                  <c:v>44.9</c:v>
                </c:pt>
                <c:pt idx="699">
                  <c:v>44.95</c:v>
                </c:pt>
                <c:pt idx="700">
                  <c:v>45.0</c:v>
                </c:pt>
                <c:pt idx="701">
                  <c:v>45.05</c:v>
                </c:pt>
                <c:pt idx="702">
                  <c:v>45.1</c:v>
                </c:pt>
                <c:pt idx="703">
                  <c:v>45.15</c:v>
                </c:pt>
                <c:pt idx="704">
                  <c:v>45.2</c:v>
                </c:pt>
                <c:pt idx="705">
                  <c:v>45.25</c:v>
                </c:pt>
                <c:pt idx="706">
                  <c:v>45.3</c:v>
                </c:pt>
                <c:pt idx="707">
                  <c:v>45.35</c:v>
                </c:pt>
                <c:pt idx="708">
                  <c:v>45.4</c:v>
                </c:pt>
                <c:pt idx="709">
                  <c:v>45.45</c:v>
                </c:pt>
                <c:pt idx="710">
                  <c:v>45.5</c:v>
                </c:pt>
                <c:pt idx="711">
                  <c:v>45.55</c:v>
                </c:pt>
                <c:pt idx="712">
                  <c:v>45.6</c:v>
                </c:pt>
                <c:pt idx="713">
                  <c:v>45.65</c:v>
                </c:pt>
                <c:pt idx="714">
                  <c:v>45.7</c:v>
                </c:pt>
                <c:pt idx="715">
                  <c:v>45.75</c:v>
                </c:pt>
                <c:pt idx="716">
                  <c:v>45.8</c:v>
                </c:pt>
                <c:pt idx="717">
                  <c:v>45.85</c:v>
                </c:pt>
                <c:pt idx="718">
                  <c:v>45.9</c:v>
                </c:pt>
                <c:pt idx="719">
                  <c:v>45.95</c:v>
                </c:pt>
                <c:pt idx="720">
                  <c:v>46.0</c:v>
                </c:pt>
                <c:pt idx="721">
                  <c:v>46.05</c:v>
                </c:pt>
                <c:pt idx="722">
                  <c:v>46.1</c:v>
                </c:pt>
                <c:pt idx="723">
                  <c:v>46.15</c:v>
                </c:pt>
                <c:pt idx="724">
                  <c:v>46.2</c:v>
                </c:pt>
                <c:pt idx="725">
                  <c:v>46.25</c:v>
                </c:pt>
                <c:pt idx="726">
                  <c:v>46.3</c:v>
                </c:pt>
                <c:pt idx="727">
                  <c:v>46.35</c:v>
                </c:pt>
                <c:pt idx="728">
                  <c:v>46.4</c:v>
                </c:pt>
                <c:pt idx="729">
                  <c:v>46.45</c:v>
                </c:pt>
                <c:pt idx="730">
                  <c:v>46.5</c:v>
                </c:pt>
                <c:pt idx="731">
                  <c:v>46.55</c:v>
                </c:pt>
                <c:pt idx="732">
                  <c:v>46.6</c:v>
                </c:pt>
                <c:pt idx="733">
                  <c:v>46.65</c:v>
                </c:pt>
                <c:pt idx="734">
                  <c:v>46.7</c:v>
                </c:pt>
                <c:pt idx="735">
                  <c:v>46.75</c:v>
                </c:pt>
                <c:pt idx="736">
                  <c:v>46.8</c:v>
                </c:pt>
                <c:pt idx="737">
                  <c:v>46.85</c:v>
                </c:pt>
                <c:pt idx="738">
                  <c:v>46.9</c:v>
                </c:pt>
                <c:pt idx="739">
                  <c:v>46.95</c:v>
                </c:pt>
                <c:pt idx="740">
                  <c:v>47.0</c:v>
                </c:pt>
                <c:pt idx="741">
                  <c:v>47.05</c:v>
                </c:pt>
                <c:pt idx="742">
                  <c:v>47.1</c:v>
                </c:pt>
                <c:pt idx="743">
                  <c:v>47.15</c:v>
                </c:pt>
                <c:pt idx="744">
                  <c:v>47.2</c:v>
                </c:pt>
                <c:pt idx="745">
                  <c:v>47.25</c:v>
                </c:pt>
                <c:pt idx="746">
                  <c:v>47.3</c:v>
                </c:pt>
                <c:pt idx="747">
                  <c:v>47.35</c:v>
                </c:pt>
                <c:pt idx="748">
                  <c:v>47.4</c:v>
                </c:pt>
                <c:pt idx="749">
                  <c:v>47.45</c:v>
                </c:pt>
                <c:pt idx="750">
                  <c:v>47.5</c:v>
                </c:pt>
                <c:pt idx="751">
                  <c:v>47.55</c:v>
                </c:pt>
                <c:pt idx="752">
                  <c:v>47.6</c:v>
                </c:pt>
                <c:pt idx="753">
                  <c:v>47.65</c:v>
                </c:pt>
                <c:pt idx="754">
                  <c:v>47.7</c:v>
                </c:pt>
                <c:pt idx="755">
                  <c:v>47.75</c:v>
                </c:pt>
                <c:pt idx="756">
                  <c:v>47.8</c:v>
                </c:pt>
                <c:pt idx="757">
                  <c:v>47.85</c:v>
                </c:pt>
                <c:pt idx="758">
                  <c:v>47.9</c:v>
                </c:pt>
                <c:pt idx="759">
                  <c:v>47.95</c:v>
                </c:pt>
                <c:pt idx="760">
                  <c:v>48.0</c:v>
                </c:pt>
                <c:pt idx="761">
                  <c:v>48.05</c:v>
                </c:pt>
                <c:pt idx="762">
                  <c:v>48.1</c:v>
                </c:pt>
                <c:pt idx="763">
                  <c:v>48.15</c:v>
                </c:pt>
                <c:pt idx="764">
                  <c:v>48.2</c:v>
                </c:pt>
                <c:pt idx="765">
                  <c:v>48.25</c:v>
                </c:pt>
                <c:pt idx="766">
                  <c:v>48.3</c:v>
                </c:pt>
                <c:pt idx="767">
                  <c:v>48.35</c:v>
                </c:pt>
                <c:pt idx="768">
                  <c:v>48.4</c:v>
                </c:pt>
                <c:pt idx="769">
                  <c:v>48.45</c:v>
                </c:pt>
                <c:pt idx="770">
                  <c:v>48.5</c:v>
                </c:pt>
                <c:pt idx="771">
                  <c:v>48.55</c:v>
                </c:pt>
                <c:pt idx="772">
                  <c:v>48.6</c:v>
                </c:pt>
                <c:pt idx="773">
                  <c:v>48.65</c:v>
                </c:pt>
                <c:pt idx="774">
                  <c:v>48.7</c:v>
                </c:pt>
                <c:pt idx="775">
                  <c:v>48.75</c:v>
                </c:pt>
                <c:pt idx="776">
                  <c:v>48.8</c:v>
                </c:pt>
                <c:pt idx="777">
                  <c:v>48.85</c:v>
                </c:pt>
                <c:pt idx="778">
                  <c:v>48.9</c:v>
                </c:pt>
                <c:pt idx="779">
                  <c:v>48.95</c:v>
                </c:pt>
                <c:pt idx="780">
                  <c:v>49.0</c:v>
                </c:pt>
                <c:pt idx="781">
                  <c:v>49.05</c:v>
                </c:pt>
                <c:pt idx="782">
                  <c:v>49.1</c:v>
                </c:pt>
                <c:pt idx="783">
                  <c:v>49.15</c:v>
                </c:pt>
                <c:pt idx="784">
                  <c:v>49.2</c:v>
                </c:pt>
                <c:pt idx="785">
                  <c:v>49.25</c:v>
                </c:pt>
                <c:pt idx="786">
                  <c:v>49.3</c:v>
                </c:pt>
                <c:pt idx="787">
                  <c:v>49.35</c:v>
                </c:pt>
                <c:pt idx="788">
                  <c:v>49.4</c:v>
                </c:pt>
                <c:pt idx="789">
                  <c:v>49.45</c:v>
                </c:pt>
                <c:pt idx="790">
                  <c:v>49.5</c:v>
                </c:pt>
                <c:pt idx="791">
                  <c:v>49.55</c:v>
                </c:pt>
                <c:pt idx="792">
                  <c:v>49.6</c:v>
                </c:pt>
                <c:pt idx="793">
                  <c:v>49.65</c:v>
                </c:pt>
                <c:pt idx="794">
                  <c:v>49.7</c:v>
                </c:pt>
                <c:pt idx="795">
                  <c:v>49.75</c:v>
                </c:pt>
                <c:pt idx="796">
                  <c:v>49.8</c:v>
                </c:pt>
                <c:pt idx="797">
                  <c:v>49.85</c:v>
                </c:pt>
                <c:pt idx="798">
                  <c:v>49.9</c:v>
                </c:pt>
                <c:pt idx="799">
                  <c:v>49.95</c:v>
                </c:pt>
                <c:pt idx="800">
                  <c:v>50.0</c:v>
                </c:pt>
              </c:numCache>
            </c:numRef>
          </c:xVal>
          <c:yVal>
            <c:numRef>
              <c:f>'comparison inclusions'!$N$3:$N$803</c:f>
              <c:numCache>
                <c:formatCode>General</c:formatCode>
                <c:ptCount val="801"/>
                <c:pt idx="0">
                  <c:v>0.752753901054809</c:v>
                </c:pt>
                <c:pt idx="1">
                  <c:v>0.754645761590942</c:v>
                </c:pt>
                <c:pt idx="2">
                  <c:v>0.750200982252184</c:v>
                </c:pt>
                <c:pt idx="3">
                  <c:v>0.748846162725706</c:v>
                </c:pt>
                <c:pt idx="4">
                  <c:v>0.745920455169978</c:v>
                </c:pt>
                <c:pt idx="5">
                  <c:v>0.74755125570989</c:v>
                </c:pt>
                <c:pt idx="6">
                  <c:v>0.750124974182511</c:v>
                </c:pt>
                <c:pt idx="7">
                  <c:v>0.750499362270307</c:v>
                </c:pt>
                <c:pt idx="8">
                  <c:v>0.751345324924302</c:v>
                </c:pt>
                <c:pt idx="9">
                  <c:v>0.749049224841932</c:v>
                </c:pt>
                <c:pt idx="10">
                  <c:v>0.752252359881266</c:v>
                </c:pt>
                <c:pt idx="11">
                  <c:v>0.754670139890473</c:v>
                </c:pt>
                <c:pt idx="12">
                  <c:v>0.753317414780852</c:v>
                </c:pt>
                <c:pt idx="13">
                  <c:v>0.744266350767522</c:v>
                </c:pt>
                <c:pt idx="14">
                  <c:v>0.745585035512289</c:v>
                </c:pt>
                <c:pt idx="15">
                  <c:v>0.735905939744897</c:v>
                </c:pt>
                <c:pt idx="16">
                  <c:v>0.729526463480127</c:v>
                </c:pt>
                <c:pt idx="17">
                  <c:v>0.72896041341598</c:v>
                </c:pt>
                <c:pt idx="18">
                  <c:v>0.742534843787604</c:v>
                </c:pt>
                <c:pt idx="19">
                  <c:v>0.746682661454001</c:v>
                </c:pt>
                <c:pt idx="20">
                  <c:v>0.752558971730631</c:v>
                </c:pt>
                <c:pt idx="21">
                  <c:v>0.760006675597691</c:v>
                </c:pt>
                <c:pt idx="22">
                  <c:v>0.765254990359458</c:v>
                </c:pt>
                <c:pt idx="23">
                  <c:v>0.759976907352392</c:v>
                </c:pt>
                <c:pt idx="24">
                  <c:v>0.755327484751792</c:v>
                </c:pt>
                <c:pt idx="25">
                  <c:v>0.753192136292795</c:v>
                </c:pt>
                <c:pt idx="26">
                  <c:v>0.748386053732159</c:v>
                </c:pt>
                <c:pt idx="27">
                  <c:v>0.74467997105698</c:v>
                </c:pt>
                <c:pt idx="28">
                  <c:v>0.750715186097239</c:v>
                </c:pt>
                <c:pt idx="29">
                  <c:v>0.748737806101992</c:v>
                </c:pt>
                <c:pt idx="30">
                  <c:v>0.751945354864877</c:v>
                </c:pt>
                <c:pt idx="31">
                  <c:v>0.752482212692705</c:v>
                </c:pt>
                <c:pt idx="32">
                  <c:v>0.751762404329727</c:v>
                </c:pt>
                <c:pt idx="33">
                  <c:v>0.743501292457053</c:v>
                </c:pt>
                <c:pt idx="34">
                  <c:v>0.751737357618094</c:v>
                </c:pt>
                <c:pt idx="35">
                  <c:v>0.749761259090898</c:v>
                </c:pt>
                <c:pt idx="36">
                  <c:v>0.749984935204795</c:v>
                </c:pt>
                <c:pt idx="37">
                  <c:v>0.751622846833613</c:v>
                </c:pt>
                <c:pt idx="38">
                  <c:v>0.756089018714349</c:v>
                </c:pt>
                <c:pt idx="39">
                  <c:v>0.751442805622488</c:v>
                </c:pt>
                <c:pt idx="40">
                  <c:v>0.752138658643611</c:v>
                </c:pt>
                <c:pt idx="41">
                  <c:v>0.752677620174663</c:v>
                </c:pt>
                <c:pt idx="42">
                  <c:v>0.758715791573394</c:v>
                </c:pt>
                <c:pt idx="43">
                  <c:v>0.757526942154177</c:v>
                </c:pt>
                <c:pt idx="44">
                  <c:v>0.760894570152613</c:v>
                </c:pt>
                <c:pt idx="45">
                  <c:v>0.764576645265537</c:v>
                </c:pt>
                <c:pt idx="46">
                  <c:v>0.768101777698346</c:v>
                </c:pt>
                <c:pt idx="47">
                  <c:v>0.762200275063986</c:v>
                </c:pt>
                <c:pt idx="48">
                  <c:v>0.765411566827388</c:v>
                </c:pt>
                <c:pt idx="49">
                  <c:v>0.76123873465337</c:v>
                </c:pt>
                <c:pt idx="50">
                  <c:v>0.759265712907503</c:v>
                </c:pt>
                <c:pt idx="51">
                  <c:v>0.758235573467983</c:v>
                </c:pt>
                <c:pt idx="52">
                  <c:v>0.759405195686033</c:v>
                </c:pt>
                <c:pt idx="53">
                  <c:v>0.762303284029139</c:v>
                </c:pt>
                <c:pt idx="54">
                  <c:v>0.768815205065987</c:v>
                </c:pt>
                <c:pt idx="55">
                  <c:v>0.768100048354829</c:v>
                </c:pt>
                <c:pt idx="56">
                  <c:v>0.769113355305561</c:v>
                </c:pt>
                <c:pt idx="57">
                  <c:v>0.76918417224985</c:v>
                </c:pt>
                <c:pt idx="58">
                  <c:v>0.768783840211625</c:v>
                </c:pt>
                <c:pt idx="59">
                  <c:v>0.769012140299031</c:v>
                </c:pt>
                <c:pt idx="60">
                  <c:v>0.770183315296918</c:v>
                </c:pt>
                <c:pt idx="61">
                  <c:v>0.775753902682458</c:v>
                </c:pt>
                <c:pt idx="62">
                  <c:v>0.777082603007461</c:v>
                </c:pt>
                <c:pt idx="63">
                  <c:v>0.778882833917679</c:v>
                </c:pt>
                <c:pt idx="64">
                  <c:v>0.780526154500943</c:v>
                </c:pt>
                <c:pt idx="65">
                  <c:v>0.78813996080935</c:v>
                </c:pt>
                <c:pt idx="66">
                  <c:v>0.787269800121964</c:v>
                </c:pt>
                <c:pt idx="67">
                  <c:v>0.7884422904868</c:v>
                </c:pt>
                <c:pt idx="68">
                  <c:v>0.787729598058803</c:v>
                </c:pt>
                <c:pt idx="69">
                  <c:v>0.790159384089963</c:v>
                </c:pt>
                <c:pt idx="70">
                  <c:v>0.788190178194015</c:v>
                </c:pt>
                <c:pt idx="71">
                  <c:v>0.791877209435582</c:v>
                </c:pt>
                <c:pt idx="72">
                  <c:v>0.792893516239074</c:v>
                </c:pt>
                <c:pt idx="73">
                  <c:v>0.790767755925489</c:v>
                </c:pt>
                <c:pt idx="74">
                  <c:v>0.790527495476243</c:v>
                </c:pt>
                <c:pt idx="75">
                  <c:v>0.791072999260815</c:v>
                </c:pt>
                <c:pt idx="76">
                  <c:v>0.784234356805549</c:v>
                </c:pt>
                <c:pt idx="77">
                  <c:v>0.789022292270267</c:v>
                </c:pt>
                <c:pt idx="78">
                  <c:v>0.793967502249978</c:v>
                </c:pt>
                <c:pt idx="79">
                  <c:v>0.793099687268577</c:v>
                </c:pt>
                <c:pt idx="80">
                  <c:v>0.795217196217586</c:v>
                </c:pt>
                <c:pt idx="81">
                  <c:v>0.801576955566627</c:v>
                </c:pt>
                <c:pt idx="82">
                  <c:v>0.81013635745185</c:v>
                </c:pt>
                <c:pt idx="83">
                  <c:v>0.815711064926411</c:v>
                </c:pt>
                <c:pt idx="84">
                  <c:v>0.816572383796292</c:v>
                </c:pt>
                <c:pt idx="85">
                  <c:v>0.817905214948415</c:v>
                </c:pt>
                <c:pt idx="86">
                  <c:v>0.827408125340857</c:v>
                </c:pt>
                <c:pt idx="87">
                  <c:v>0.822457035409858</c:v>
                </c:pt>
                <c:pt idx="88">
                  <c:v>0.825361496633236</c:v>
                </c:pt>
                <c:pt idx="89">
                  <c:v>0.833451026671278</c:v>
                </c:pt>
                <c:pt idx="90">
                  <c:v>0.835727522561345</c:v>
                </c:pt>
                <c:pt idx="91">
                  <c:v>0.835333089623717</c:v>
                </c:pt>
                <c:pt idx="92">
                  <c:v>0.841694563967157</c:v>
                </c:pt>
                <c:pt idx="93">
                  <c:v>0.840200347491199</c:v>
                </c:pt>
                <c:pt idx="94">
                  <c:v>0.844362396094581</c:v>
                </c:pt>
                <c:pt idx="95">
                  <c:v>0.843497274631721</c:v>
                </c:pt>
                <c:pt idx="96">
                  <c:v>0.847188776046495</c:v>
                </c:pt>
                <c:pt idx="97">
                  <c:v>0.847423616757997</c:v>
                </c:pt>
                <c:pt idx="98">
                  <c:v>0.851743736827966</c:v>
                </c:pt>
                <c:pt idx="99">
                  <c:v>0.855907058795396</c:v>
                </c:pt>
                <c:pt idx="100">
                  <c:v>0.87326763904051</c:v>
                </c:pt>
                <c:pt idx="101">
                  <c:v>0.881044582566903</c:v>
                </c:pt>
                <c:pt idx="102">
                  <c:v>0.888507768648722</c:v>
                </c:pt>
                <c:pt idx="103">
                  <c:v>0.894714041414285</c:v>
                </c:pt>
                <c:pt idx="104">
                  <c:v>0.898406802663667</c:v>
                </c:pt>
                <c:pt idx="105">
                  <c:v>0.900057393409108</c:v>
                </c:pt>
                <c:pt idx="106">
                  <c:v>0.906107170500187</c:v>
                </c:pt>
                <c:pt idx="107">
                  <c:v>0.906500997475181</c:v>
                </c:pt>
                <c:pt idx="108">
                  <c:v>0.923391940320003</c:v>
                </c:pt>
                <c:pt idx="109">
                  <c:v>0.928813401036494</c:v>
                </c:pt>
                <c:pt idx="110">
                  <c:v>0.936120378690536</c:v>
                </c:pt>
                <c:pt idx="111">
                  <c:v>0.942956163212431</c:v>
                </c:pt>
                <c:pt idx="112">
                  <c:v>0.960789914937861</c:v>
                </c:pt>
                <c:pt idx="113">
                  <c:v>0.96307000409529</c:v>
                </c:pt>
                <c:pt idx="114">
                  <c:v>0.971634640318483</c:v>
                </c:pt>
                <c:pt idx="115">
                  <c:v>0.982713087997375</c:v>
                </c:pt>
                <c:pt idx="116">
                  <c:v>0.982950817742365</c:v>
                </c:pt>
                <c:pt idx="117">
                  <c:v>0.984131846244899</c:v>
                </c:pt>
                <c:pt idx="118">
                  <c:v>0.989869007933101</c:v>
                </c:pt>
                <c:pt idx="119">
                  <c:v>1.000162773318282</c:v>
                </c:pt>
                <c:pt idx="120">
                  <c:v>1.005428876448593</c:v>
                </c:pt>
                <c:pt idx="121">
                  <c:v>1.020436341935798</c:v>
                </c:pt>
                <c:pt idx="122">
                  <c:v>1.033244194592797</c:v>
                </c:pt>
                <c:pt idx="123">
                  <c:v>1.039767313800918</c:v>
                </c:pt>
                <c:pt idx="124">
                  <c:v>1.054617767338283</c:v>
                </c:pt>
                <c:pt idx="125">
                  <c:v>1.066483350043544</c:v>
                </c:pt>
                <c:pt idx="126">
                  <c:v>1.079291752702681</c:v>
                </c:pt>
                <c:pt idx="127">
                  <c:v>1.091471520770497</c:v>
                </c:pt>
                <c:pt idx="128">
                  <c:v>1.104437621646477</c:v>
                </c:pt>
                <c:pt idx="129">
                  <c:v>1.111904710972353</c:v>
                </c:pt>
                <c:pt idx="130">
                  <c:v>1.12000023193751</c:v>
                </c:pt>
                <c:pt idx="131">
                  <c:v>1.132023576648522</c:v>
                </c:pt>
                <c:pt idx="132">
                  <c:v>1.145304121375472</c:v>
                </c:pt>
                <c:pt idx="133">
                  <c:v>1.151671625715511</c:v>
                </c:pt>
                <c:pt idx="134">
                  <c:v>1.158667558402334</c:v>
                </c:pt>
                <c:pt idx="135">
                  <c:v>1.164407022567384</c:v>
                </c:pt>
                <c:pt idx="136">
                  <c:v>1.166218923141611</c:v>
                </c:pt>
                <c:pt idx="137">
                  <c:v>1.162531805586292</c:v>
                </c:pt>
                <c:pt idx="138">
                  <c:v>1.173927753525522</c:v>
                </c:pt>
                <c:pt idx="139">
                  <c:v>1.187209194418057</c:v>
                </c:pt>
                <c:pt idx="140">
                  <c:v>1.203161854305456</c:v>
                </c:pt>
                <c:pt idx="141">
                  <c:v>1.214715133320278</c:v>
                </c:pt>
                <c:pt idx="142">
                  <c:v>1.215742057974039</c:v>
                </c:pt>
                <c:pt idx="143">
                  <c:v>1.214098010677418</c:v>
                </c:pt>
                <c:pt idx="144">
                  <c:v>1.213082854888344</c:v>
                </c:pt>
                <c:pt idx="145">
                  <c:v>1.211125136074364</c:v>
                </c:pt>
                <c:pt idx="146">
                  <c:v>1.217966075379465</c:v>
                </c:pt>
                <c:pt idx="147">
                  <c:v>1.230148850883954</c:v>
                </c:pt>
                <c:pt idx="148">
                  <c:v>1.234475890053971</c:v>
                </c:pt>
                <c:pt idx="149">
                  <c:v>1.233775243162678</c:v>
                </c:pt>
                <c:pt idx="150">
                  <c:v>1.241401909300387</c:v>
                </c:pt>
                <c:pt idx="151">
                  <c:v>1.235202349496565</c:v>
                </c:pt>
                <c:pt idx="152">
                  <c:v>1.237801442953027</c:v>
                </c:pt>
                <c:pt idx="153">
                  <c:v>1.237730027694343</c:v>
                </c:pt>
                <c:pt idx="154">
                  <c:v>1.241115075587172</c:v>
                </c:pt>
                <c:pt idx="155">
                  <c:v>1.221247057369391</c:v>
                </c:pt>
                <c:pt idx="156">
                  <c:v>1.213477553463991</c:v>
                </c:pt>
                <c:pt idx="157">
                  <c:v>1.205393775521296</c:v>
                </c:pt>
                <c:pt idx="158">
                  <c:v>1.198566705116535</c:v>
                </c:pt>
                <c:pt idx="159">
                  <c:v>1.182627292151702</c:v>
                </c:pt>
                <c:pt idx="160">
                  <c:v>1.184127636107772</c:v>
                </c:pt>
                <c:pt idx="161">
                  <c:v>1.168659781337793</c:v>
                </c:pt>
                <c:pt idx="162">
                  <c:v>1.154291674074556</c:v>
                </c:pt>
                <c:pt idx="163">
                  <c:v>1.14746561388978</c:v>
                </c:pt>
                <c:pt idx="164">
                  <c:v>1.142525026479495</c:v>
                </c:pt>
                <c:pt idx="165">
                  <c:v>1.122344176371967</c:v>
                </c:pt>
                <c:pt idx="166">
                  <c:v>1.11284686437232</c:v>
                </c:pt>
                <c:pt idx="167">
                  <c:v>1.114190989207477</c:v>
                </c:pt>
                <c:pt idx="168">
                  <c:v>1.099195208440102</c:v>
                </c:pt>
                <c:pt idx="169">
                  <c:v>1.092997596019398</c:v>
                </c:pt>
                <c:pt idx="170">
                  <c:v>1.095284708828518</c:v>
                </c:pt>
                <c:pt idx="171">
                  <c:v>1.085160076624712</c:v>
                </c:pt>
                <c:pt idx="172">
                  <c:v>1.066237005222854</c:v>
                </c:pt>
                <c:pt idx="173">
                  <c:v>1.055483800338694</c:v>
                </c:pt>
                <c:pt idx="174">
                  <c:v>1.035932626029831</c:v>
                </c:pt>
                <c:pt idx="175">
                  <c:v>1.017323760787046</c:v>
                </c:pt>
                <c:pt idx="176">
                  <c:v>1.007199144726836</c:v>
                </c:pt>
                <c:pt idx="177">
                  <c:v>0.995974983289363</c:v>
                </c:pt>
                <c:pt idx="178">
                  <c:v>0.991192273909941</c:v>
                </c:pt>
                <c:pt idx="179">
                  <c:v>0.994422469529873</c:v>
                </c:pt>
                <c:pt idx="180">
                  <c:v>0.990583101603249</c:v>
                </c:pt>
                <c:pt idx="181">
                  <c:v>0.98611505569778</c:v>
                </c:pt>
                <c:pt idx="182">
                  <c:v>0.992802348562784</c:v>
                </c:pt>
                <c:pt idx="183">
                  <c:v>0.981893126744489</c:v>
                </c:pt>
                <c:pt idx="184">
                  <c:v>0.962656798239837</c:v>
                </c:pt>
                <c:pt idx="185">
                  <c:v>0.958189112794026</c:v>
                </c:pt>
                <c:pt idx="186">
                  <c:v>0.95340760186908</c:v>
                </c:pt>
                <c:pt idx="187">
                  <c:v>0.936213862163253</c:v>
                </c:pt>
                <c:pt idx="188">
                  <c:v>0.936931199311389</c:v>
                </c:pt>
                <c:pt idx="189">
                  <c:v>0.937963007366448</c:v>
                </c:pt>
                <c:pt idx="190">
                  <c:v>0.931453430997828</c:v>
                </c:pt>
                <c:pt idx="191">
                  <c:v>0.933428092250395</c:v>
                </c:pt>
                <c:pt idx="192">
                  <c:v>0.925976000169206</c:v>
                </c:pt>
                <c:pt idx="193">
                  <c:v>0.920095444659307</c:v>
                </c:pt>
                <c:pt idx="194">
                  <c:v>0.919713645234893</c:v>
                </c:pt>
                <c:pt idx="195">
                  <c:v>0.917760944773665</c:v>
                </c:pt>
                <c:pt idx="196">
                  <c:v>0.904967462411864</c:v>
                </c:pt>
                <c:pt idx="197">
                  <c:v>0.899401144427059</c:v>
                </c:pt>
                <c:pt idx="198">
                  <c:v>0.896034186583575</c:v>
                </c:pt>
                <c:pt idx="199">
                  <c:v>0.892196436567104</c:v>
                </c:pt>
                <c:pt idx="200">
                  <c:v>0.888830105982071</c:v>
                </c:pt>
                <c:pt idx="201">
                  <c:v>0.88467812537518</c:v>
                </c:pt>
                <c:pt idx="202">
                  <c:v>0.890738784664707</c:v>
                </c:pt>
                <c:pt idx="203">
                  <c:v>0.887058297345948</c:v>
                </c:pt>
                <c:pt idx="204">
                  <c:v>0.879292764843615</c:v>
                </c:pt>
                <c:pt idx="205">
                  <c:v>0.877183408373975</c:v>
                </c:pt>
                <c:pt idx="206">
                  <c:v>0.883715235116514</c:v>
                </c:pt>
                <c:pt idx="207">
                  <c:v>0.876264307008074</c:v>
                </c:pt>
                <c:pt idx="208">
                  <c:v>0.869284792400124</c:v>
                </c:pt>
                <c:pt idx="209">
                  <c:v>0.872832297527268</c:v>
                </c:pt>
                <c:pt idx="210">
                  <c:v>0.863967556635253</c:v>
                </c:pt>
                <c:pt idx="211">
                  <c:v>0.859816303670435</c:v>
                </c:pt>
                <c:pt idx="212">
                  <c:v>0.859435854208697</c:v>
                </c:pt>
                <c:pt idx="213">
                  <c:v>0.866439985464788</c:v>
                </c:pt>
                <c:pt idx="214">
                  <c:v>0.863859918869829</c:v>
                </c:pt>
                <c:pt idx="215">
                  <c:v>0.865836380458038</c:v>
                </c:pt>
                <c:pt idx="216">
                  <c:v>0.861685463854867</c:v>
                </c:pt>
                <c:pt idx="217">
                  <c:v>0.856277543646296</c:v>
                </c:pt>
                <c:pt idx="218">
                  <c:v>0.854012123914556</c:v>
                </c:pt>
                <c:pt idx="219">
                  <c:v>0.856931528165486</c:v>
                </c:pt>
                <c:pt idx="220">
                  <c:v>0.861579405916687</c:v>
                </c:pt>
                <c:pt idx="221">
                  <c:v>0.859785516873191</c:v>
                </c:pt>
                <c:pt idx="222">
                  <c:v>0.863962176526938</c:v>
                </c:pt>
                <c:pt idx="223">
                  <c:v>0.865153417726966</c:v>
                </c:pt>
                <c:pt idx="224">
                  <c:v>0.857389223926256</c:v>
                </c:pt>
                <c:pt idx="225">
                  <c:v>0.850096431361397</c:v>
                </c:pt>
                <c:pt idx="226">
                  <c:v>0.853016261282791</c:v>
                </c:pt>
                <c:pt idx="227">
                  <c:v>0.854522123639806</c:v>
                </c:pt>
                <c:pt idx="228">
                  <c:v>0.850371941104223</c:v>
                </c:pt>
                <c:pt idx="229">
                  <c:v>0.852506687332653</c:v>
                </c:pt>
                <c:pt idx="230">
                  <c:v>0.856369428646369</c:v>
                </c:pt>
                <c:pt idx="231">
                  <c:v>0.85489050798075</c:v>
                </c:pt>
                <c:pt idx="232">
                  <c:v>0.855296537841526</c:v>
                </c:pt>
                <c:pt idx="233">
                  <c:v>0.8525606567335</c:v>
                </c:pt>
                <c:pt idx="234">
                  <c:v>0.851867152941818</c:v>
                </c:pt>
                <c:pt idx="235">
                  <c:v>0.847402966773601</c:v>
                </c:pt>
                <c:pt idx="236">
                  <c:v>0.846866995272544</c:v>
                </c:pt>
                <c:pt idx="237">
                  <c:v>0.844917049254703</c:v>
                </c:pt>
                <c:pt idx="238">
                  <c:v>0.848151913895866</c:v>
                </c:pt>
                <c:pt idx="239">
                  <c:v>0.844630614154305</c:v>
                </c:pt>
                <c:pt idx="240">
                  <c:v>0.846294595047839</c:v>
                </c:pt>
                <c:pt idx="241">
                  <c:v>0.848115109728091</c:v>
                </c:pt>
                <c:pt idx="242">
                  <c:v>0.851035783894849</c:v>
                </c:pt>
                <c:pt idx="243">
                  <c:v>0.848614787845319</c:v>
                </c:pt>
                <c:pt idx="244">
                  <c:v>0.851378598379131</c:v>
                </c:pt>
                <c:pt idx="245">
                  <c:v>0.856970034245299</c:v>
                </c:pt>
                <c:pt idx="246">
                  <c:v>0.854549174969897</c:v>
                </c:pt>
                <c:pt idx="247">
                  <c:v>0.850714334403136</c:v>
                </c:pt>
                <c:pt idx="248">
                  <c:v>0.852849553256406</c:v>
                </c:pt>
                <c:pt idx="249">
                  <c:v>0.850900166578788</c:v>
                </c:pt>
                <c:pt idx="250">
                  <c:v>0.852721556932596</c:v>
                </c:pt>
                <c:pt idx="251">
                  <c:v>0.858785065503148</c:v>
                </c:pt>
                <c:pt idx="252">
                  <c:v>0.857149717272419</c:v>
                </c:pt>
                <c:pt idx="253">
                  <c:v>0.861641853329114</c:v>
                </c:pt>
                <c:pt idx="254">
                  <c:v>0.860634883671038</c:v>
                </c:pt>
                <c:pt idx="255">
                  <c:v>0.857900013763477</c:v>
                </c:pt>
                <c:pt idx="256">
                  <c:v>0.855007753988827</c:v>
                </c:pt>
                <c:pt idx="257">
                  <c:v>0.862799437524709</c:v>
                </c:pt>
                <c:pt idx="258">
                  <c:v>0.862264432997583</c:v>
                </c:pt>
                <c:pt idx="259">
                  <c:v>0.867542523835816</c:v>
                </c:pt>
                <c:pt idx="260">
                  <c:v>0.867164548225472</c:v>
                </c:pt>
                <c:pt idx="261">
                  <c:v>0.868671975079202</c:v>
                </c:pt>
                <c:pt idx="262">
                  <c:v>0.864051992352665</c:v>
                </c:pt>
                <c:pt idx="263">
                  <c:v>0.869173265377489</c:v>
                </c:pt>
                <c:pt idx="264">
                  <c:v>0.865182119626641</c:v>
                </c:pt>
                <c:pt idx="265">
                  <c:v>0.864176014315805</c:v>
                </c:pt>
                <c:pt idx="266">
                  <c:v>0.862227257198293</c:v>
                </c:pt>
                <c:pt idx="267">
                  <c:v>0.864991949809252</c:v>
                </c:pt>
                <c:pt idx="268">
                  <c:v>0.859429476631312</c:v>
                </c:pt>
                <c:pt idx="269">
                  <c:v>0.860622776148246</c:v>
                </c:pt>
                <c:pt idx="270">
                  <c:v>0.862915745567234</c:v>
                </c:pt>
                <c:pt idx="271">
                  <c:v>0.865994470593995</c:v>
                </c:pt>
                <c:pt idx="272">
                  <c:v>0.870487249288814</c:v>
                </c:pt>
                <c:pt idx="273">
                  <c:v>0.874665670477719</c:v>
                </c:pt>
                <c:pt idx="274">
                  <c:v>0.876487880660264</c:v>
                </c:pt>
                <c:pt idx="275">
                  <c:v>0.878938415796907</c:v>
                </c:pt>
                <c:pt idx="276">
                  <c:v>0.879974951049247</c:v>
                </c:pt>
                <c:pt idx="277">
                  <c:v>0.874884067332529</c:v>
                </c:pt>
                <c:pt idx="278">
                  <c:v>0.87513539654706</c:v>
                </c:pt>
                <c:pt idx="279">
                  <c:v>0.875700663258037</c:v>
                </c:pt>
                <c:pt idx="280">
                  <c:v>0.874694970811856</c:v>
                </c:pt>
                <c:pt idx="281">
                  <c:v>0.876360395229133</c:v>
                </c:pt>
                <c:pt idx="282">
                  <c:v>0.879282439023734</c:v>
                </c:pt>
                <c:pt idx="283">
                  <c:v>0.881261820535836</c:v>
                </c:pt>
                <c:pt idx="284">
                  <c:v>0.88434086339089</c:v>
                </c:pt>
                <c:pt idx="285">
                  <c:v>0.88726296962749</c:v>
                </c:pt>
                <c:pt idx="286">
                  <c:v>0.884528993319209</c:v>
                </c:pt>
                <c:pt idx="287">
                  <c:v>0.887922480054307</c:v>
                </c:pt>
                <c:pt idx="288">
                  <c:v>0.885659883061067</c:v>
                </c:pt>
                <c:pt idx="289">
                  <c:v>0.88543962814169</c:v>
                </c:pt>
                <c:pt idx="290">
                  <c:v>0.884905476815049</c:v>
                </c:pt>
                <c:pt idx="291">
                  <c:v>0.885470982696223</c:v>
                </c:pt>
                <c:pt idx="292">
                  <c:v>0.887764915226621</c:v>
                </c:pt>
                <c:pt idx="293">
                  <c:v>0.886445085328817</c:v>
                </c:pt>
                <c:pt idx="294">
                  <c:v>0.882925989307543</c:v>
                </c:pt>
                <c:pt idx="295">
                  <c:v>0.881134846857159</c:v>
                </c:pt>
                <c:pt idx="296">
                  <c:v>0.886256417722448</c:v>
                </c:pt>
                <c:pt idx="297">
                  <c:v>0.884308345432208</c:v>
                </c:pt>
                <c:pt idx="298">
                  <c:v>0.886287977395367</c:v>
                </c:pt>
                <c:pt idx="299">
                  <c:v>0.889838603806869</c:v>
                </c:pt>
                <c:pt idx="300">
                  <c:v>0.892132173016418</c:v>
                </c:pt>
                <c:pt idx="301">
                  <c:v>0.894269267672456</c:v>
                </c:pt>
                <c:pt idx="302">
                  <c:v>0.896720286375666</c:v>
                </c:pt>
                <c:pt idx="303">
                  <c:v>0.89885692988282</c:v>
                </c:pt>
                <c:pt idx="304">
                  <c:v>0.905235659272325</c:v>
                </c:pt>
                <c:pt idx="305">
                  <c:v>0.909729501315067</c:v>
                </c:pt>
                <c:pt idx="306">
                  <c:v>0.908409821159462</c:v>
                </c:pt>
                <c:pt idx="307">
                  <c:v>0.905990036725062</c:v>
                </c:pt>
                <c:pt idx="308">
                  <c:v>0.907027080440142</c:v>
                </c:pt>
                <c:pt idx="309">
                  <c:v>0.894081303408029</c:v>
                </c:pt>
                <c:pt idx="310">
                  <c:v>0.892290308478863</c:v>
                </c:pt>
                <c:pt idx="311">
                  <c:v>0.888927865232381</c:v>
                </c:pt>
                <c:pt idx="312">
                  <c:v>0.895149691966243</c:v>
                </c:pt>
                <c:pt idx="313">
                  <c:v>0.896186762698268</c:v>
                </c:pt>
                <c:pt idx="314">
                  <c:v>0.905864947294747</c:v>
                </c:pt>
                <c:pt idx="315">
                  <c:v>0.911458015343458</c:v>
                </c:pt>
                <c:pt idx="316">
                  <c:v>0.916265830582169</c:v>
                </c:pt>
                <c:pt idx="317">
                  <c:v>0.914946203981531</c:v>
                </c:pt>
                <c:pt idx="318">
                  <c:v>0.912683895330445</c:v>
                </c:pt>
                <c:pt idx="319">
                  <c:v>0.917020373656021</c:v>
                </c:pt>
                <c:pt idx="320">
                  <c:v>0.915386836733075</c:v>
                </c:pt>
                <c:pt idx="321">
                  <c:v>0.916110009110244</c:v>
                </c:pt>
                <c:pt idx="322">
                  <c:v>0.913376359921001</c:v>
                </c:pt>
                <c:pt idx="323">
                  <c:v>0.915041743212616</c:v>
                </c:pt>
                <c:pt idx="324">
                  <c:v>0.917807236877608</c:v>
                </c:pt>
                <c:pt idx="325">
                  <c:v>0.923871650116707</c:v>
                </c:pt>
                <c:pt idx="326">
                  <c:v>0.923966044989328</c:v>
                </c:pt>
                <c:pt idx="327">
                  <c:v>0.92044713021905</c:v>
                </c:pt>
                <c:pt idx="328">
                  <c:v>0.923055655910313</c:v>
                </c:pt>
                <c:pt idx="329">
                  <c:v>0.923778338809611</c:v>
                </c:pt>
                <c:pt idx="330">
                  <c:v>0.923401376611557</c:v>
                </c:pt>
                <c:pt idx="331">
                  <c:v>0.925538075412514</c:v>
                </c:pt>
                <c:pt idx="332">
                  <c:v>0.928617452333075</c:v>
                </c:pt>
                <c:pt idx="333">
                  <c:v>0.927769131565164</c:v>
                </c:pt>
                <c:pt idx="334">
                  <c:v>0.926135077363935</c:v>
                </c:pt>
                <c:pt idx="335">
                  <c:v>0.922773076880223</c:v>
                </c:pt>
                <c:pt idx="336">
                  <c:v>0.924438400974132</c:v>
                </c:pt>
                <c:pt idx="337">
                  <c:v>0.924061392786401</c:v>
                </c:pt>
                <c:pt idx="338">
                  <c:v>0.9268263408043</c:v>
                </c:pt>
                <c:pt idx="339">
                  <c:v>0.926135401361666</c:v>
                </c:pt>
                <c:pt idx="340">
                  <c:v>0.92151628944106</c:v>
                </c:pt>
                <c:pt idx="341">
                  <c:v>0.920196560443546</c:v>
                </c:pt>
                <c:pt idx="342">
                  <c:v>0.928460614735862</c:v>
                </c:pt>
                <c:pt idx="343">
                  <c:v>0.927298292454663</c:v>
                </c:pt>
                <c:pt idx="344">
                  <c:v>0.926449872394645</c:v>
                </c:pt>
                <c:pt idx="345">
                  <c:v>0.928900833339723</c:v>
                </c:pt>
                <c:pt idx="346">
                  <c:v>0.927581047106807</c:v>
                </c:pt>
                <c:pt idx="347">
                  <c:v>0.922333556388262</c:v>
                </c:pt>
                <c:pt idx="348">
                  <c:v>0.928397785318512</c:v>
                </c:pt>
                <c:pt idx="349">
                  <c:v>0.925977847186845</c:v>
                </c:pt>
                <c:pt idx="350">
                  <c:v>0.922929596094672</c:v>
                </c:pt>
                <c:pt idx="351">
                  <c:v>0.920981442131285</c:v>
                </c:pt>
                <c:pt idx="352">
                  <c:v>0.923903648270207</c:v>
                </c:pt>
                <c:pt idx="353">
                  <c:v>0.915828019421728</c:v>
                </c:pt>
                <c:pt idx="354">
                  <c:v>0.921421288018847</c:v>
                </c:pt>
                <c:pt idx="355">
                  <c:v>0.927328925047151</c:v>
                </c:pt>
                <c:pt idx="356">
                  <c:v>0.927737399708192</c:v>
                </c:pt>
                <c:pt idx="357">
                  <c:v>0.921075729172503</c:v>
                </c:pt>
                <c:pt idx="358">
                  <c:v>0.916770749934225</c:v>
                </c:pt>
                <c:pt idx="359">
                  <c:v>0.916393443921546</c:v>
                </c:pt>
                <c:pt idx="360">
                  <c:v>0.915387349050517</c:v>
                </c:pt>
                <c:pt idx="361">
                  <c:v>0.912338910676558</c:v>
                </c:pt>
                <c:pt idx="362">
                  <c:v>0.914475212900645</c:v>
                </c:pt>
                <c:pt idx="363">
                  <c:v>0.922267597129249</c:v>
                </c:pt>
                <c:pt idx="364">
                  <c:v>0.920319210141657</c:v>
                </c:pt>
                <c:pt idx="365">
                  <c:v>0.910672375725121</c:v>
                </c:pt>
                <c:pt idx="366">
                  <c:v>0.914065663381444</c:v>
                </c:pt>
                <c:pt idx="367">
                  <c:v>0.911959783800263</c:v>
                </c:pt>
                <c:pt idx="368">
                  <c:v>0.909068626364869</c:v>
                </c:pt>
                <c:pt idx="369">
                  <c:v>0.902877581891249</c:v>
                </c:pt>
                <c:pt idx="370">
                  <c:v>0.908784445417979</c:v>
                </c:pt>
                <c:pt idx="371">
                  <c:v>0.906521517088693</c:v>
                </c:pt>
                <c:pt idx="372">
                  <c:v>0.913214059816002</c:v>
                </c:pt>
                <c:pt idx="373">
                  <c:v>0.912365108525354</c:v>
                </c:pt>
                <c:pt idx="374">
                  <c:v>0.91701527768508</c:v>
                </c:pt>
                <c:pt idx="375">
                  <c:v>0.913338225130976</c:v>
                </c:pt>
                <c:pt idx="376">
                  <c:v>0.912332241111169</c:v>
                </c:pt>
                <c:pt idx="377">
                  <c:v>0.906298427479446</c:v>
                </c:pt>
                <c:pt idx="378">
                  <c:v>0.899321903614354</c:v>
                </c:pt>
                <c:pt idx="379">
                  <c:v>0.898001454967699</c:v>
                </c:pt>
                <c:pt idx="380">
                  <c:v>0.895895252105656</c:v>
                </c:pt>
                <c:pt idx="381">
                  <c:v>0.897559756259806</c:v>
                </c:pt>
                <c:pt idx="382">
                  <c:v>0.894668241953066</c:v>
                </c:pt>
                <c:pt idx="383">
                  <c:v>0.899160740457868</c:v>
                </c:pt>
                <c:pt idx="384">
                  <c:v>0.897525765981345</c:v>
                </c:pt>
                <c:pt idx="385">
                  <c:v>0.899818925094504</c:v>
                </c:pt>
                <c:pt idx="386">
                  <c:v>0.893941814866332</c:v>
                </c:pt>
                <c:pt idx="387">
                  <c:v>0.893720776649577</c:v>
                </c:pt>
                <c:pt idx="388">
                  <c:v>0.892557024190634</c:v>
                </c:pt>
                <c:pt idx="389">
                  <c:v>0.889508344746524</c:v>
                </c:pt>
                <c:pt idx="390">
                  <c:v>0.886773547646171</c:v>
                </c:pt>
                <c:pt idx="391">
                  <c:v>0.88718115492831</c:v>
                </c:pt>
                <c:pt idx="392">
                  <c:v>0.88303226847549</c:v>
                </c:pt>
                <c:pt idx="393">
                  <c:v>0.874641272917067</c:v>
                </c:pt>
                <c:pt idx="394">
                  <c:v>0.876619765136589</c:v>
                </c:pt>
                <c:pt idx="395">
                  <c:v>0.86995711403039</c:v>
                </c:pt>
                <c:pt idx="396">
                  <c:v>0.865965052213271</c:v>
                </c:pt>
                <c:pt idx="397">
                  <c:v>0.858830991649873</c:v>
                </c:pt>
                <c:pt idx="398">
                  <c:v>0.862223374194958</c:v>
                </c:pt>
                <c:pt idx="399">
                  <c:v>0.858859507964356</c:v>
                </c:pt>
                <c:pt idx="400">
                  <c:v>0.860209025099206</c:v>
                </c:pt>
                <c:pt idx="401">
                  <c:v>0.864230072349558</c:v>
                </c:pt>
                <c:pt idx="402">
                  <c:v>0.876106466985504</c:v>
                </c:pt>
                <c:pt idx="403">
                  <c:v>0.871014518916368</c:v>
                </c:pt>
                <c:pt idx="404">
                  <c:v>0.871736064624486</c:v>
                </c:pt>
                <c:pt idx="405">
                  <c:v>0.872614530240873</c:v>
                </c:pt>
                <c:pt idx="406">
                  <c:v>0.872549803535663</c:v>
                </c:pt>
                <c:pt idx="407">
                  <c:v>0.865572339657007</c:v>
                </c:pt>
                <c:pt idx="408">
                  <c:v>0.867550332879341</c:v>
                </c:pt>
                <c:pt idx="409">
                  <c:v>0.864657441102876</c:v>
                </c:pt>
                <c:pt idx="410">
                  <c:v>0.86082215687076</c:v>
                </c:pt>
                <c:pt idx="411">
                  <c:v>0.853216240213619</c:v>
                </c:pt>
                <c:pt idx="412">
                  <c:v>0.850637616302094</c:v>
                </c:pt>
                <c:pt idx="413">
                  <c:v>0.847902137215414</c:v>
                </c:pt>
                <c:pt idx="414">
                  <c:v>0.840924541417288</c:v>
                </c:pt>
                <c:pt idx="415">
                  <c:v>0.842588015276407</c:v>
                </c:pt>
                <c:pt idx="416">
                  <c:v>0.849122153614072</c:v>
                </c:pt>
                <c:pt idx="417">
                  <c:v>0.845758072053183</c:v>
                </c:pt>
                <c:pt idx="418">
                  <c:v>0.843493589578914</c:v>
                </c:pt>
                <c:pt idx="419">
                  <c:v>0.84845647981002</c:v>
                </c:pt>
                <c:pt idx="420">
                  <c:v>0.850119605060677</c:v>
                </c:pt>
                <c:pt idx="421">
                  <c:v>0.8417274108401</c:v>
                </c:pt>
                <c:pt idx="422">
                  <c:v>0.849360938057425</c:v>
                </c:pt>
                <c:pt idx="423">
                  <c:v>0.847567585231727</c:v>
                </c:pt>
                <c:pt idx="424">
                  <c:v>0.84011794541269</c:v>
                </c:pt>
                <c:pt idx="425">
                  <c:v>0.832197202803718</c:v>
                </c:pt>
                <c:pt idx="426">
                  <c:v>0.833074624447951</c:v>
                </c:pt>
                <c:pt idx="427">
                  <c:v>0.823425382824991</c:v>
                </c:pt>
                <c:pt idx="428">
                  <c:v>0.826502373502861</c:v>
                </c:pt>
                <c:pt idx="429">
                  <c:v>0.824708755310865</c:v>
                </c:pt>
                <c:pt idx="430">
                  <c:v>0.821343967998833</c:v>
                </c:pt>
                <c:pt idx="431">
                  <c:v>0.814993985711777</c:v>
                </c:pt>
                <c:pt idx="432">
                  <c:v>0.8125717904749</c:v>
                </c:pt>
                <c:pt idx="433">
                  <c:v>0.810777989047767</c:v>
                </c:pt>
                <c:pt idx="434">
                  <c:v>0.81589712337416</c:v>
                </c:pt>
                <c:pt idx="435">
                  <c:v>0.816302839472883</c:v>
                </c:pt>
                <c:pt idx="436">
                  <c:v>0.817022704852984</c:v>
                </c:pt>
                <c:pt idx="437">
                  <c:v>0.816485642566453</c:v>
                </c:pt>
                <c:pt idx="438">
                  <c:v>0.810920870400131</c:v>
                </c:pt>
                <c:pt idx="439">
                  <c:v>0.810069468609021</c:v>
                </c:pt>
                <c:pt idx="440">
                  <c:v>0.809689360270361</c:v>
                </c:pt>
                <c:pt idx="441">
                  <c:v>0.809937643325946</c:v>
                </c:pt>
                <c:pt idx="442">
                  <c:v>0.812856830242429</c:v>
                </c:pt>
                <c:pt idx="443">
                  <c:v>0.816404407966518</c:v>
                </c:pt>
                <c:pt idx="444">
                  <c:v>0.812253368329024</c:v>
                </c:pt>
                <c:pt idx="445">
                  <c:v>0.816743530322392</c:v>
                </c:pt>
                <c:pt idx="446">
                  <c:v>0.817148710917996</c:v>
                </c:pt>
                <c:pt idx="447">
                  <c:v>0.812840375476883</c:v>
                </c:pt>
                <c:pt idx="448">
                  <c:v>0.810417403844799</c:v>
                </c:pt>
                <c:pt idx="449">
                  <c:v>0.807365941131396</c:v>
                </c:pt>
                <c:pt idx="450">
                  <c:v>0.798972521449495</c:v>
                </c:pt>
                <c:pt idx="451">
                  <c:v>0.79843476337705</c:v>
                </c:pt>
                <c:pt idx="452">
                  <c:v>0.800410760945311</c:v>
                </c:pt>
                <c:pt idx="453">
                  <c:v>0.797201946085184</c:v>
                </c:pt>
                <c:pt idx="454">
                  <c:v>0.797920911857976</c:v>
                </c:pt>
                <c:pt idx="455">
                  <c:v>0.798796970347702</c:v>
                </c:pt>
                <c:pt idx="456">
                  <c:v>0.793231288288226</c:v>
                </c:pt>
                <c:pt idx="457">
                  <c:v>0.789865164032771</c:v>
                </c:pt>
                <c:pt idx="458">
                  <c:v>0.792469284957759</c:v>
                </c:pt>
                <c:pt idx="459">
                  <c:v>0.785803660582379</c:v>
                </c:pt>
                <c:pt idx="460">
                  <c:v>0.787779233703507</c:v>
                </c:pt>
                <c:pt idx="461">
                  <c:v>0.791168778112482</c:v>
                </c:pt>
                <c:pt idx="462">
                  <c:v>0.79015909314399</c:v>
                </c:pt>
                <c:pt idx="463">
                  <c:v>0.789463549877102</c:v>
                </c:pt>
                <c:pt idx="464">
                  <c:v>0.792381588119161</c:v>
                </c:pt>
                <c:pt idx="465">
                  <c:v>0.789172127059932</c:v>
                </c:pt>
                <c:pt idx="466">
                  <c:v>0.785648366849683</c:v>
                </c:pt>
                <c:pt idx="467">
                  <c:v>0.788251994859395</c:v>
                </c:pt>
                <c:pt idx="468">
                  <c:v>0.784885268181643</c:v>
                </c:pt>
                <c:pt idx="469">
                  <c:v>0.786860343766504</c:v>
                </c:pt>
                <c:pt idx="470">
                  <c:v>0.786478653572579</c:v>
                </c:pt>
                <c:pt idx="471">
                  <c:v>0.786882492046563</c:v>
                </c:pt>
                <c:pt idx="472">
                  <c:v>0.783515538709035</c:v>
                </c:pt>
                <c:pt idx="473">
                  <c:v>0.781562553636496</c:v>
                </c:pt>
                <c:pt idx="474">
                  <c:v>0.777566998284845</c:v>
                </c:pt>
                <c:pt idx="475">
                  <c:v>0.771686017785966</c:v>
                </c:pt>
                <c:pt idx="476">
                  <c:v>0.768633030373833</c:v>
                </c:pt>
                <c:pt idx="477">
                  <c:v>0.768722279421141</c:v>
                </c:pt>
                <c:pt idx="478">
                  <c:v>0.767240299086016</c:v>
                </c:pt>
                <c:pt idx="479">
                  <c:v>0.767643674571439</c:v>
                </c:pt>
                <c:pt idx="480">
                  <c:v>0.775274217068341</c:v>
                </c:pt>
                <c:pt idx="481">
                  <c:v>0.781804918467632</c:v>
                </c:pt>
                <c:pt idx="482">
                  <c:v>0.778437334546152</c:v>
                </c:pt>
                <c:pt idx="483">
                  <c:v>0.778997571152308</c:v>
                </c:pt>
                <c:pt idx="484">
                  <c:v>0.776415453217276</c:v>
                </c:pt>
                <c:pt idx="485">
                  <c:v>0.776975569902508</c:v>
                </c:pt>
                <c:pt idx="486">
                  <c:v>0.773921989751778</c:v>
                </c:pt>
                <c:pt idx="487">
                  <c:v>0.773225105454204</c:v>
                </c:pt>
                <c:pt idx="488">
                  <c:v>0.768914523879198</c:v>
                </c:pt>
                <c:pt idx="489">
                  <c:v>0.770574179990754</c:v>
                </c:pt>
                <c:pt idx="490">
                  <c:v>0.765792134440184</c:v>
                </c:pt>
                <c:pt idx="491">
                  <c:v>0.762266907671337</c:v>
                </c:pt>
                <c:pt idx="492">
                  <c:v>0.763612136010462</c:v>
                </c:pt>
                <c:pt idx="493">
                  <c:v>0.768728084447087</c:v>
                </c:pt>
                <c:pt idx="494">
                  <c:v>0.769758992470636</c:v>
                </c:pt>
                <c:pt idx="495">
                  <c:v>0.77220386380076</c:v>
                </c:pt>
                <c:pt idx="496">
                  <c:v>0.77276330529873</c:v>
                </c:pt>
                <c:pt idx="497">
                  <c:v>0.772380000452434</c:v>
                </c:pt>
                <c:pt idx="498">
                  <c:v>0.767440312516519</c:v>
                </c:pt>
                <c:pt idx="499">
                  <c:v>0.764385976045169</c:v>
                </c:pt>
                <c:pt idx="500">
                  <c:v>0.764945165719076</c:v>
                </c:pt>
                <c:pt idx="501">
                  <c:v>0.76204780076308</c:v>
                </c:pt>
                <c:pt idx="502">
                  <c:v>0.762921106924138</c:v>
                </c:pt>
                <c:pt idx="503">
                  <c:v>0.76709374215714</c:v>
                </c:pt>
                <c:pt idx="504">
                  <c:v>0.766867091337954</c:v>
                </c:pt>
                <c:pt idx="505">
                  <c:v>0.760984274101728</c:v>
                </c:pt>
                <c:pt idx="506">
                  <c:v>0.760600396350939</c:v>
                </c:pt>
                <c:pt idx="507">
                  <c:v>0.757545501118498</c:v>
                </c:pt>
                <c:pt idx="508">
                  <c:v>0.755904566601133</c:v>
                </c:pt>
                <c:pt idx="509">
                  <c:v>0.753006686897954</c:v>
                </c:pt>
                <c:pt idx="510">
                  <c:v>0.75717886969948</c:v>
                </c:pt>
                <c:pt idx="511">
                  <c:v>0.76166518358598</c:v>
                </c:pt>
                <c:pt idx="512">
                  <c:v>0.763480526185404</c:v>
                </c:pt>
                <c:pt idx="513">
                  <c:v>0.758225675317009</c:v>
                </c:pt>
                <c:pt idx="514">
                  <c:v>0.761926206470409</c:v>
                </c:pt>
                <c:pt idx="515">
                  <c:v>0.755885638081145</c:v>
                </c:pt>
                <c:pt idx="516">
                  <c:v>0.754244225386824</c:v>
                </c:pt>
                <c:pt idx="517">
                  <c:v>0.753859626382079</c:v>
                </c:pt>
                <c:pt idx="518">
                  <c:v>0.756617208279044</c:v>
                </c:pt>
                <c:pt idx="519">
                  <c:v>0.753875766548457</c:v>
                </c:pt>
                <c:pt idx="520">
                  <c:v>0.757261701825331</c:v>
                </c:pt>
                <c:pt idx="521">
                  <c:v>0.756091249688111</c:v>
                </c:pt>
                <c:pt idx="522">
                  <c:v>0.751935580878994</c:v>
                </c:pt>
                <c:pt idx="523">
                  <c:v>0.752807506631003</c:v>
                </c:pt>
                <c:pt idx="524">
                  <c:v>0.753836462931178</c:v>
                </c:pt>
                <c:pt idx="525">
                  <c:v>0.752665740375959</c:v>
                </c:pt>
                <c:pt idx="526">
                  <c:v>0.751337851560142</c:v>
                </c:pt>
                <c:pt idx="527">
                  <c:v>0.755351753114024</c:v>
                </c:pt>
                <c:pt idx="528">
                  <c:v>0.755123509691756</c:v>
                </c:pt>
                <c:pt idx="529">
                  <c:v>0.755052343128299</c:v>
                </c:pt>
                <c:pt idx="530">
                  <c:v>0.753409936977447</c:v>
                </c:pt>
                <c:pt idx="531">
                  <c:v>0.754909756686339</c:v>
                </c:pt>
                <c:pt idx="532">
                  <c:v>0.74949652506713</c:v>
                </c:pt>
                <c:pt idx="533">
                  <c:v>0.751153352008291</c:v>
                </c:pt>
                <c:pt idx="534">
                  <c:v>0.752024524188898</c:v>
                </c:pt>
                <c:pt idx="535">
                  <c:v>0.756352118079852</c:v>
                </c:pt>
                <c:pt idx="536">
                  <c:v>0.756123322125122</c:v>
                </c:pt>
                <c:pt idx="537">
                  <c:v>0.759193849338403</c:v>
                </c:pt>
                <c:pt idx="538">
                  <c:v>0.756136862624503</c:v>
                </c:pt>
                <c:pt idx="539">
                  <c:v>0.753551147695628</c:v>
                </c:pt>
                <c:pt idx="540">
                  <c:v>0.74813735860742</c:v>
                </c:pt>
                <c:pt idx="541">
                  <c:v>0.747594015872591</c:v>
                </c:pt>
                <c:pt idx="542">
                  <c:v>0.747207700873399</c:v>
                </c:pt>
                <c:pt idx="543">
                  <c:v>0.745721533295893</c:v>
                </c:pt>
                <c:pt idx="544">
                  <c:v>0.745020833251991</c:v>
                </c:pt>
                <c:pt idx="545">
                  <c:v>0.746362527904115</c:v>
                </c:pt>
                <c:pt idx="546">
                  <c:v>0.743462121994284</c:v>
                </c:pt>
                <c:pt idx="547">
                  <c:v>0.739461815807978</c:v>
                </c:pt>
                <c:pt idx="548">
                  <c:v>0.740489100355581</c:v>
                </c:pt>
                <c:pt idx="549">
                  <c:v>0.739473847791819</c:v>
                </c:pt>
                <c:pt idx="550">
                  <c:v>0.738458523607868</c:v>
                </c:pt>
                <c:pt idx="551">
                  <c:v>0.742313644379551</c:v>
                </c:pt>
                <c:pt idx="552">
                  <c:v>0.745854496788383</c:v>
                </c:pt>
                <c:pt idx="553">
                  <c:v>0.745938738875353</c:v>
                </c:pt>
                <c:pt idx="554">
                  <c:v>0.746965592506848</c:v>
                </c:pt>
                <c:pt idx="555">
                  <c:v>0.746107006469995</c:v>
                </c:pt>
                <c:pt idx="556">
                  <c:v>0.740692027790797</c:v>
                </c:pt>
                <c:pt idx="557">
                  <c:v>0.738262125898019</c:v>
                </c:pt>
                <c:pt idx="558">
                  <c:v>0.73913154427534</c:v>
                </c:pt>
                <c:pt idx="559">
                  <c:v>0.743614526407612</c:v>
                </c:pt>
                <c:pt idx="560">
                  <c:v>0.745426529919515</c:v>
                </c:pt>
                <c:pt idx="561">
                  <c:v>0.747709802247496</c:v>
                </c:pt>
                <c:pt idx="562">
                  <c:v>0.747636292186925</c:v>
                </c:pt>
                <c:pt idx="563">
                  <c:v>0.750076516327842</c:v>
                </c:pt>
                <c:pt idx="564">
                  <c:v>0.749060175909128</c:v>
                </c:pt>
                <c:pt idx="565">
                  <c:v>0.750086227608052</c:v>
                </c:pt>
                <c:pt idx="566">
                  <c:v>0.750797962071833</c:v>
                </c:pt>
                <c:pt idx="567">
                  <c:v>0.750724084471972</c:v>
                </c:pt>
                <c:pt idx="568">
                  <c:v>0.746879398238856</c:v>
                </c:pt>
                <c:pt idx="569">
                  <c:v>0.746334030967896</c:v>
                </c:pt>
                <c:pt idx="570">
                  <c:v>0.746102786091738</c:v>
                </c:pt>
                <c:pt idx="571">
                  <c:v>0.744928783329607</c:v>
                </c:pt>
                <c:pt idx="572">
                  <c:v>0.747996782891324</c:v>
                </c:pt>
                <c:pt idx="573">
                  <c:v>0.748236656959608</c:v>
                </c:pt>
                <c:pt idx="574">
                  <c:v>0.742349012496197</c:v>
                </c:pt>
                <c:pt idx="575">
                  <c:v>0.740546271796185</c:v>
                </c:pt>
                <c:pt idx="576">
                  <c:v>0.740471725517993</c:v>
                </c:pt>
                <c:pt idx="577">
                  <c:v>0.737411907950759</c:v>
                </c:pt>
                <c:pt idx="578">
                  <c:v>0.737337211901895</c:v>
                </c:pt>
                <c:pt idx="579">
                  <c:v>0.737890880898909</c:v>
                </c:pt>
                <c:pt idx="580">
                  <c:v>0.7357735219101</c:v>
                </c:pt>
                <c:pt idx="581">
                  <c:v>0.737583967831047</c:v>
                </c:pt>
                <c:pt idx="582">
                  <c:v>0.738922996565852</c:v>
                </c:pt>
                <c:pt idx="583">
                  <c:v>0.739947706254387</c:v>
                </c:pt>
                <c:pt idx="584">
                  <c:v>0.7414436822567</c:v>
                </c:pt>
                <c:pt idx="585">
                  <c:v>0.746081877322853</c:v>
                </c:pt>
                <c:pt idx="586">
                  <c:v>0.743335625347084</c:v>
                </c:pt>
                <c:pt idx="587">
                  <c:v>0.744988472416787</c:v>
                </c:pt>
                <c:pt idx="588">
                  <c:v>0.739414017630319</c:v>
                </c:pt>
                <c:pt idx="589">
                  <c:v>0.737924465229922</c:v>
                </c:pt>
                <c:pt idx="590">
                  <c:v>0.733449640282368</c:v>
                </c:pt>
                <c:pt idx="591">
                  <c:v>0.729446081000774</c:v>
                </c:pt>
                <c:pt idx="592">
                  <c:v>0.726856518125406</c:v>
                </c:pt>
                <c:pt idx="593">
                  <c:v>0.72835181014627</c:v>
                </c:pt>
                <c:pt idx="594">
                  <c:v>0.731261051265449</c:v>
                </c:pt>
                <c:pt idx="595">
                  <c:v>0.731342164772449</c:v>
                </c:pt>
                <c:pt idx="596">
                  <c:v>0.734565496359366</c:v>
                </c:pt>
                <c:pt idx="597">
                  <c:v>0.734017969337791</c:v>
                </c:pt>
                <c:pt idx="598">
                  <c:v>0.738340929381762</c:v>
                </c:pt>
                <c:pt idx="599">
                  <c:v>0.737007710398825</c:v>
                </c:pt>
                <c:pt idx="600">
                  <c:v>0.738188269083583</c:v>
                </c:pt>
                <c:pt idx="601">
                  <c:v>0.738740263529523</c:v>
                </c:pt>
                <c:pt idx="602">
                  <c:v>0.738035300707545</c:v>
                </c:pt>
                <c:pt idx="603">
                  <c:v>0.732145453256309</c:v>
                </c:pt>
                <c:pt idx="604">
                  <c:v>0.729869165093453</c:v>
                </c:pt>
                <c:pt idx="605">
                  <c:v>0.729478166992277</c:v>
                </c:pt>
                <c:pt idx="606">
                  <c:v>0.727201724100404</c:v>
                </c:pt>
                <c:pt idx="607">
                  <c:v>0.725396545580531</c:v>
                </c:pt>
                <c:pt idx="608">
                  <c:v>0.725633802273701</c:v>
                </c:pt>
                <c:pt idx="609">
                  <c:v>0.73168413461787</c:v>
                </c:pt>
                <c:pt idx="610">
                  <c:v>0.731292748782554</c:v>
                </c:pt>
                <c:pt idx="611">
                  <c:v>0.730744139815668</c:v>
                </c:pt>
                <c:pt idx="612">
                  <c:v>0.730195453020333</c:v>
                </c:pt>
                <c:pt idx="613">
                  <c:v>0.733103226631277</c:v>
                </c:pt>
                <c:pt idx="614">
                  <c:v>0.730511965484076</c:v>
                </c:pt>
                <c:pt idx="615">
                  <c:v>0.730591532019344</c:v>
                </c:pt>
                <c:pt idx="616">
                  <c:v>0.732870631459</c:v>
                </c:pt>
                <c:pt idx="617">
                  <c:v>0.737035020129381</c:v>
                </c:pt>
                <c:pt idx="618">
                  <c:v>0.735071839430046</c:v>
                </c:pt>
                <c:pt idx="619">
                  <c:v>0.729652089278651</c:v>
                </c:pt>
                <c:pt idx="620">
                  <c:v>0.727531653712857</c:v>
                </c:pt>
                <c:pt idx="621">
                  <c:v>0.728239190824956</c:v>
                </c:pt>
                <c:pt idx="622">
                  <c:v>0.72706128208299</c:v>
                </c:pt>
                <c:pt idx="623">
                  <c:v>0.728240051187619</c:v>
                </c:pt>
                <c:pt idx="624">
                  <c:v>0.730361378270977</c:v>
                </c:pt>
                <c:pt idx="625">
                  <c:v>0.730597259326915</c:v>
                </c:pt>
                <c:pt idx="626">
                  <c:v>0.730361766975325</c:v>
                </c:pt>
                <c:pt idx="627">
                  <c:v>0.729340610417332</c:v>
                </c:pt>
                <c:pt idx="628">
                  <c:v>0.730676037157482</c:v>
                </c:pt>
                <c:pt idx="629">
                  <c:v>0.731225846717764</c:v>
                </c:pt>
                <c:pt idx="630">
                  <c:v>0.730204453588864</c:v>
                </c:pt>
                <c:pt idx="631">
                  <c:v>0.728240250669859</c:v>
                </c:pt>
                <c:pt idx="632">
                  <c:v>0.730046750650707</c:v>
                </c:pt>
                <c:pt idx="633">
                  <c:v>0.728239535029135</c:v>
                </c:pt>
                <c:pt idx="634">
                  <c:v>0.730988560530978</c:v>
                </c:pt>
                <c:pt idx="635">
                  <c:v>0.733109019654171</c:v>
                </c:pt>
                <c:pt idx="636">
                  <c:v>0.730987370079443</c:v>
                </c:pt>
                <c:pt idx="637">
                  <c:v>0.730593863268277</c:v>
                </c:pt>
                <c:pt idx="638">
                  <c:v>0.729728935310608</c:v>
                </c:pt>
                <c:pt idx="639">
                  <c:v>0.728706829771084</c:v>
                </c:pt>
                <c:pt idx="640">
                  <c:v>0.725013691997556</c:v>
                </c:pt>
                <c:pt idx="641">
                  <c:v>0.727133675197069</c:v>
                </c:pt>
                <c:pt idx="642">
                  <c:v>0.724383062212551</c:v>
                </c:pt>
                <c:pt idx="643">
                  <c:v>0.728545399183351</c:v>
                </c:pt>
                <c:pt idx="644">
                  <c:v>0.728622678210283</c:v>
                </c:pt>
                <c:pt idx="645">
                  <c:v>0.729485463097595</c:v>
                </c:pt>
                <c:pt idx="646">
                  <c:v>0.731762193891002</c:v>
                </c:pt>
                <c:pt idx="647">
                  <c:v>0.731053648555073</c:v>
                </c:pt>
                <c:pt idx="648">
                  <c:v>0.728773899728091</c:v>
                </c:pt>
                <c:pt idx="649">
                  <c:v>0.724608703763678</c:v>
                </c:pt>
                <c:pt idx="650">
                  <c:v>0.724842602877587</c:v>
                </c:pt>
                <c:pt idx="651">
                  <c:v>0.723505298392323</c:v>
                </c:pt>
                <c:pt idx="652">
                  <c:v>0.721853670443256</c:v>
                </c:pt>
                <c:pt idx="653">
                  <c:v>0.721458889910271</c:v>
                </c:pt>
                <c:pt idx="654">
                  <c:v>0.722320909626251</c:v>
                </c:pt>
                <c:pt idx="655">
                  <c:v>0.72569670399725</c:v>
                </c:pt>
                <c:pt idx="656">
                  <c:v>0.72561588008126</c:v>
                </c:pt>
                <c:pt idx="657">
                  <c:v>0.725063681437128</c:v>
                </c:pt>
                <c:pt idx="658">
                  <c:v>0.723411573681678</c:v>
                </c:pt>
                <c:pt idx="659">
                  <c:v>0.721130945767199</c:v>
                </c:pt>
                <c:pt idx="660">
                  <c:v>0.717750455818071</c:v>
                </c:pt>
                <c:pt idx="661">
                  <c:v>0.715941009518216</c:v>
                </c:pt>
                <c:pt idx="662">
                  <c:v>0.717745119601565</c:v>
                </c:pt>
                <c:pt idx="663">
                  <c:v>0.715935512961498</c:v>
                </c:pt>
                <c:pt idx="664">
                  <c:v>0.719624830042</c:v>
                </c:pt>
                <c:pt idx="665">
                  <c:v>0.721428699500231</c:v>
                </c:pt>
                <c:pt idx="666">
                  <c:v>0.722918245091622</c:v>
                </c:pt>
                <c:pt idx="667">
                  <c:v>0.724093466792922</c:v>
                </c:pt>
                <c:pt idx="668">
                  <c:v>0.724797313478098</c:v>
                </c:pt>
                <c:pt idx="669">
                  <c:v>0.721258956079052</c:v>
                </c:pt>
                <c:pt idx="670">
                  <c:v>0.718348958418937</c:v>
                </c:pt>
                <c:pt idx="671">
                  <c:v>0.715596025764302</c:v>
                </c:pt>
                <c:pt idx="672">
                  <c:v>0.714571281874853</c:v>
                </c:pt>
                <c:pt idx="673">
                  <c:v>0.711346846581814</c:v>
                </c:pt>
                <c:pt idx="674">
                  <c:v>0.713778433032266</c:v>
                </c:pt>
                <c:pt idx="675">
                  <c:v>0.715110157109574</c:v>
                </c:pt>
                <c:pt idx="676">
                  <c:v>0.717070240813906</c:v>
                </c:pt>
                <c:pt idx="677">
                  <c:v>0.717144876655154</c:v>
                </c:pt>
                <c:pt idx="678">
                  <c:v>0.721932850479117</c:v>
                </c:pt>
                <c:pt idx="679">
                  <c:v>0.721535983478904</c:v>
                </c:pt>
                <c:pt idx="680">
                  <c:v>0.721296134197635</c:v>
                </c:pt>
                <c:pt idx="681">
                  <c:v>0.720427764299181</c:v>
                </c:pt>
                <c:pt idx="682">
                  <c:v>0.723487146871205</c:v>
                </c:pt>
                <c:pt idx="683">
                  <c:v>0.723875496040173</c:v>
                </c:pt>
                <c:pt idx="684">
                  <c:v>0.723321128080007</c:v>
                </c:pt>
                <c:pt idx="685">
                  <c:v>0.722452435930576</c:v>
                </c:pt>
                <c:pt idx="686">
                  <c:v>0.724097517799281</c:v>
                </c:pt>
                <c:pt idx="687">
                  <c:v>0.719143686072954</c:v>
                </c:pt>
                <c:pt idx="688">
                  <c:v>0.714661162719632</c:v>
                </c:pt>
                <c:pt idx="689">
                  <c:v>0.71410639176521</c:v>
                </c:pt>
                <c:pt idx="690">
                  <c:v>0.716065347660332</c:v>
                </c:pt>
                <c:pt idx="691">
                  <c:v>0.712839462604485</c:v>
                </c:pt>
                <c:pt idx="692">
                  <c:v>0.713698475298398</c:v>
                </c:pt>
                <c:pt idx="693">
                  <c:v>0.715342945671474</c:v>
                </c:pt>
                <c:pt idx="694">
                  <c:v>0.715730408091957</c:v>
                </c:pt>
                <c:pt idx="695">
                  <c:v>0.712347102215664</c:v>
                </c:pt>
                <c:pt idx="696">
                  <c:v>0.712420206850808</c:v>
                </c:pt>
                <c:pt idx="697">
                  <c:v>0.711864790740854</c:v>
                </c:pt>
                <c:pt idx="698">
                  <c:v>0.711152148596212</c:v>
                </c:pt>
                <c:pt idx="699">
                  <c:v>0.709496789226427</c:v>
                </c:pt>
                <c:pt idx="700">
                  <c:v>0.71318320774768</c:v>
                </c:pt>
                <c:pt idx="701">
                  <c:v>0.712313225367125</c:v>
                </c:pt>
                <c:pt idx="702">
                  <c:v>0.714899653487603</c:v>
                </c:pt>
                <c:pt idx="703">
                  <c:v>0.714500851620006</c:v>
                </c:pt>
                <c:pt idx="704">
                  <c:v>0.71520175101858</c:v>
                </c:pt>
                <c:pt idx="705">
                  <c:v>0.714331445973313</c:v>
                </c:pt>
                <c:pt idx="706">
                  <c:v>0.714403743960225</c:v>
                </c:pt>
                <c:pt idx="707">
                  <c:v>0.713533277593081</c:v>
                </c:pt>
                <c:pt idx="708">
                  <c:v>0.715490781653095</c:v>
                </c:pt>
                <c:pt idx="709">
                  <c:v>0.714463055739591</c:v>
                </c:pt>
                <c:pt idx="710">
                  <c:v>0.711392736417313</c:v>
                </c:pt>
                <c:pt idx="711">
                  <c:v>0.712564413077261</c:v>
                </c:pt>
                <c:pt idx="712">
                  <c:v>0.707294368610391</c:v>
                </c:pt>
                <c:pt idx="713">
                  <c:v>0.711136836847561</c:v>
                </c:pt>
                <c:pt idx="714">
                  <c:v>0.713879395393905</c:v>
                </c:pt>
                <c:pt idx="715">
                  <c:v>0.714422309458714</c:v>
                </c:pt>
                <c:pt idx="716">
                  <c:v>0.711665749983461</c:v>
                </c:pt>
                <c:pt idx="717">
                  <c:v>0.71645057946302</c:v>
                </c:pt>
                <c:pt idx="718">
                  <c:v>0.713851004166528</c:v>
                </c:pt>
                <c:pt idx="719">
                  <c:v>0.712822472066809</c:v>
                </c:pt>
                <c:pt idx="720">
                  <c:v>0.714307666868346</c:v>
                </c:pt>
                <c:pt idx="721">
                  <c:v>0.717206806649521</c:v>
                </c:pt>
                <c:pt idx="722">
                  <c:v>0.714449763712827</c:v>
                </c:pt>
                <c:pt idx="723">
                  <c:v>0.712163982083984</c:v>
                </c:pt>
                <c:pt idx="724">
                  <c:v>0.711606389079164</c:v>
                </c:pt>
                <c:pt idx="725">
                  <c:v>0.709948886493414</c:v>
                </c:pt>
                <c:pt idx="726">
                  <c:v>0.70876264525351</c:v>
                </c:pt>
                <c:pt idx="727">
                  <c:v>0.708990349067639</c:v>
                </c:pt>
                <c:pt idx="728">
                  <c:v>0.709217972408308</c:v>
                </c:pt>
                <c:pt idx="729">
                  <c:v>0.710545297222421</c:v>
                </c:pt>
                <c:pt idx="730">
                  <c:v>0.711087003270454</c:v>
                </c:pt>
                <c:pt idx="731">
                  <c:v>0.710214603349057</c:v>
                </c:pt>
                <c:pt idx="732">
                  <c:v>0.71059905032024</c:v>
                </c:pt>
                <c:pt idx="733">
                  <c:v>0.711768955219345</c:v>
                </c:pt>
                <c:pt idx="734">
                  <c:v>0.708696750250057</c:v>
                </c:pt>
                <c:pt idx="735">
                  <c:v>0.707981174157297</c:v>
                </c:pt>
                <c:pt idx="736">
                  <c:v>0.708993739740208</c:v>
                </c:pt>
                <c:pt idx="737">
                  <c:v>0.71142025054216</c:v>
                </c:pt>
                <c:pt idx="738">
                  <c:v>0.707247895179316</c:v>
                </c:pt>
                <c:pt idx="739">
                  <c:v>0.707160390786017</c:v>
                </c:pt>
                <c:pt idx="740">
                  <c:v>0.710058002584478</c:v>
                </c:pt>
                <c:pt idx="741">
                  <c:v>0.708399261039544</c:v>
                </c:pt>
                <c:pt idx="742">
                  <c:v>0.705954806681904</c:v>
                </c:pt>
                <c:pt idx="743">
                  <c:v>0.711680228899088</c:v>
                </c:pt>
                <c:pt idx="744">
                  <c:v>0.712535054228176</c:v>
                </c:pt>
                <c:pt idx="745">
                  <c:v>0.709933261099253</c:v>
                </c:pt>
                <c:pt idx="746">
                  <c:v>0.710159438921317</c:v>
                </c:pt>
                <c:pt idx="747">
                  <c:v>0.711642463938445</c:v>
                </c:pt>
                <c:pt idx="748">
                  <c:v>0.709511819464498</c:v>
                </c:pt>
                <c:pt idx="749">
                  <c:v>0.71178026979275</c:v>
                </c:pt>
                <c:pt idx="750">
                  <c:v>0.713734396475655</c:v>
                </c:pt>
                <c:pt idx="751">
                  <c:v>0.715060003063139</c:v>
                </c:pt>
                <c:pt idx="752">
                  <c:v>0.714971504124151</c:v>
                </c:pt>
                <c:pt idx="753">
                  <c:v>0.713468852550693</c:v>
                </c:pt>
                <c:pt idx="754">
                  <c:v>0.710866339113132</c:v>
                </c:pt>
                <c:pt idx="755">
                  <c:v>0.709363574837045</c:v>
                </c:pt>
                <c:pt idx="756">
                  <c:v>0.710688734632838</c:v>
                </c:pt>
                <c:pt idx="757">
                  <c:v>0.710756934409348</c:v>
                </c:pt>
                <c:pt idx="758">
                  <c:v>0.712867567125617</c:v>
                </c:pt>
                <c:pt idx="759">
                  <c:v>0.712464265441547</c:v>
                </c:pt>
                <c:pt idx="760">
                  <c:v>0.71127529853763</c:v>
                </c:pt>
                <c:pt idx="761">
                  <c:v>0.708515128120898</c:v>
                </c:pt>
                <c:pt idx="762">
                  <c:v>0.710939638320447</c:v>
                </c:pt>
                <c:pt idx="763">
                  <c:v>0.70692238122346</c:v>
                </c:pt>
                <c:pt idx="764">
                  <c:v>0.709503830345845</c:v>
                </c:pt>
                <c:pt idx="765">
                  <c:v>0.711928101619871</c:v>
                </c:pt>
                <c:pt idx="766">
                  <c:v>0.714038096839569</c:v>
                </c:pt>
                <c:pt idx="767">
                  <c:v>0.71300571781944</c:v>
                </c:pt>
                <c:pt idx="768">
                  <c:v>0.714644164996564</c:v>
                </c:pt>
                <c:pt idx="769">
                  <c:v>0.711412015982224</c:v>
                </c:pt>
                <c:pt idx="770">
                  <c:v>0.709593813061541</c:v>
                </c:pt>
                <c:pt idx="771">
                  <c:v>0.707304188879277</c:v>
                </c:pt>
                <c:pt idx="772">
                  <c:v>0.703757558012754</c:v>
                </c:pt>
                <c:pt idx="773">
                  <c:v>0.706652535424175</c:v>
                </c:pt>
                <c:pt idx="774">
                  <c:v>0.705305356899617</c:v>
                </c:pt>
                <c:pt idx="775">
                  <c:v>0.703643855489958</c:v>
                </c:pt>
                <c:pt idx="776">
                  <c:v>0.703710543991689</c:v>
                </c:pt>
                <c:pt idx="777">
                  <c:v>0.705976764288093</c:v>
                </c:pt>
                <c:pt idx="778">
                  <c:v>0.706043294418571</c:v>
                </c:pt>
                <c:pt idx="779">
                  <c:v>0.710194723805899</c:v>
                </c:pt>
                <c:pt idx="780">
                  <c:v>0.713403390405305</c:v>
                </c:pt>
                <c:pt idx="781">
                  <c:v>0.713469683255822</c:v>
                </c:pt>
                <c:pt idx="782">
                  <c:v>0.713064555241109</c:v>
                </c:pt>
                <c:pt idx="783">
                  <c:v>0.711088224467283</c:v>
                </c:pt>
                <c:pt idx="784">
                  <c:v>0.710525840294102</c:v>
                </c:pt>
                <c:pt idx="785">
                  <c:v>0.708078009829896</c:v>
                </c:pt>
                <c:pt idx="786">
                  <c:v>0.710814813688429</c:v>
                </c:pt>
                <c:pt idx="787">
                  <c:v>0.71056638940285</c:v>
                </c:pt>
                <c:pt idx="788">
                  <c:v>0.709061006164505</c:v>
                </c:pt>
                <c:pt idx="789">
                  <c:v>0.706141471507759</c:v>
                </c:pt>
                <c:pt idx="790">
                  <c:v>0.706207054604593</c:v>
                </c:pt>
                <c:pt idx="791">
                  <c:v>0.703915849804623</c:v>
                </c:pt>
                <c:pt idx="792">
                  <c:v>0.701938809995062</c:v>
                </c:pt>
                <c:pt idx="793">
                  <c:v>0.703103939166965</c:v>
                </c:pt>
                <c:pt idx="794">
                  <c:v>0.70756842986853</c:v>
                </c:pt>
                <c:pt idx="795">
                  <c:v>0.708419158402967</c:v>
                </c:pt>
                <c:pt idx="796">
                  <c:v>0.708327171927211</c:v>
                </c:pt>
                <c:pt idx="797">
                  <c:v>0.709177743605</c:v>
                </c:pt>
                <c:pt idx="798">
                  <c:v>0.709085600359224</c:v>
                </c:pt>
                <c:pt idx="799">
                  <c:v>0.705694022335621</c:v>
                </c:pt>
                <c:pt idx="800">
                  <c:v>0.708901204318732</c:v>
                </c:pt>
              </c:numCache>
            </c:numRef>
          </c:yVal>
          <c:smooth val="1"/>
          <c:extLst xmlns:c16r2="http://schemas.microsoft.com/office/drawing/2015/06/chart">
            <c:ext xmlns:c16="http://schemas.microsoft.com/office/drawing/2014/chart" uri="{C3380CC4-5D6E-409C-BE32-E72D297353CC}">
              <c16:uniqueId val="{00000002-C138-43CB-82B0-15BD839B6F21}"/>
            </c:ext>
          </c:extLst>
        </c:ser>
        <c:ser>
          <c:idx val="3"/>
          <c:order val="3"/>
          <c:tx>
            <c:strRef>
              <c:f>'comparison inclusions'!$P$2</c:f>
              <c:strCache>
                <c:ptCount val="1"/>
                <c:pt idx="0">
                  <c:v>Nanoribbons</c:v>
                </c:pt>
              </c:strCache>
            </c:strRef>
          </c:tx>
          <c:marker>
            <c:symbol val="none"/>
          </c:marker>
          <c:xVal>
            <c:numRef>
              <c:f>'comparison inclusions'!$A$3:$A$803</c:f>
              <c:numCache>
                <c:formatCode>General</c:formatCode>
                <c:ptCount val="801"/>
                <c:pt idx="0">
                  <c:v>10.0</c:v>
                </c:pt>
                <c:pt idx="1">
                  <c:v>10.05</c:v>
                </c:pt>
                <c:pt idx="2">
                  <c:v>10.1</c:v>
                </c:pt>
                <c:pt idx="3">
                  <c:v>10.15</c:v>
                </c:pt>
                <c:pt idx="4">
                  <c:v>10.2</c:v>
                </c:pt>
                <c:pt idx="5">
                  <c:v>10.25</c:v>
                </c:pt>
                <c:pt idx="6">
                  <c:v>10.3</c:v>
                </c:pt>
                <c:pt idx="7">
                  <c:v>10.35</c:v>
                </c:pt>
                <c:pt idx="8">
                  <c:v>10.4</c:v>
                </c:pt>
                <c:pt idx="9">
                  <c:v>10.45</c:v>
                </c:pt>
                <c:pt idx="10">
                  <c:v>10.5</c:v>
                </c:pt>
                <c:pt idx="11">
                  <c:v>10.55</c:v>
                </c:pt>
                <c:pt idx="12">
                  <c:v>10.6</c:v>
                </c:pt>
                <c:pt idx="13">
                  <c:v>10.65</c:v>
                </c:pt>
                <c:pt idx="14">
                  <c:v>10.7</c:v>
                </c:pt>
                <c:pt idx="15">
                  <c:v>10.75</c:v>
                </c:pt>
                <c:pt idx="16">
                  <c:v>10.8</c:v>
                </c:pt>
                <c:pt idx="17">
                  <c:v>10.85</c:v>
                </c:pt>
                <c:pt idx="18">
                  <c:v>10.9</c:v>
                </c:pt>
                <c:pt idx="19">
                  <c:v>10.95</c:v>
                </c:pt>
                <c:pt idx="20">
                  <c:v>11.0</c:v>
                </c:pt>
                <c:pt idx="21">
                  <c:v>11.05</c:v>
                </c:pt>
                <c:pt idx="22">
                  <c:v>11.1</c:v>
                </c:pt>
                <c:pt idx="23">
                  <c:v>11.15</c:v>
                </c:pt>
                <c:pt idx="24">
                  <c:v>11.2</c:v>
                </c:pt>
                <c:pt idx="25">
                  <c:v>11.25</c:v>
                </c:pt>
                <c:pt idx="26">
                  <c:v>11.3</c:v>
                </c:pt>
                <c:pt idx="27">
                  <c:v>11.35</c:v>
                </c:pt>
                <c:pt idx="28">
                  <c:v>11.4</c:v>
                </c:pt>
                <c:pt idx="29">
                  <c:v>11.45</c:v>
                </c:pt>
                <c:pt idx="30">
                  <c:v>11.5</c:v>
                </c:pt>
                <c:pt idx="31">
                  <c:v>11.55</c:v>
                </c:pt>
                <c:pt idx="32">
                  <c:v>11.6</c:v>
                </c:pt>
                <c:pt idx="33">
                  <c:v>11.65</c:v>
                </c:pt>
                <c:pt idx="34">
                  <c:v>11.7</c:v>
                </c:pt>
                <c:pt idx="35">
                  <c:v>11.75</c:v>
                </c:pt>
                <c:pt idx="36">
                  <c:v>11.8</c:v>
                </c:pt>
                <c:pt idx="37">
                  <c:v>11.85</c:v>
                </c:pt>
                <c:pt idx="38">
                  <c:v>11.9</c:v>
                </c:pt>
                <c:pt idx="39">
                  <c:v>11.95</c:v>
                </c:pt>
                <c:pt idx="40">
                  <c:v>12.0</c:v>
                </c:pt>
                <c:pt idx="41">
                  <c:v>12.05</c:v>
                </c:pt>
                <c:pt idx="42">
                  <c:v>12.1</c:v>
                </c:pt>
                <c:pt idx="43">
                  <c:v>12.15</c:v>
                </c:pt>
                <c:pt idx="44">
                  <c:v>12.2</c:v>
                </c:pt>
                <c:pt idx="45">
                  <c:v>12.25</c:v>
                </c:pt>
                <c:pt idx="46">
                  <c:v>12.3</c:v>
                </c:pt>
                <c:pt idx="47">
                  <c:v>12.35</c:v>
                </c:pt>
                <c:pt idx="48">
                  <c:v>12.4</c:v>
                </c:pt>
                <c:pt idx="49">
                  <c:v>12.45</c:v>
                </c:pt>
                <c:pt idx="50">
                  <c:v>12.5</c:v>
                </c:pt>
                <c:pt idx="51">
                  <c:v>12.55</c:v>
                </c:pt>
                <c:pt idx="52">
                  <c:v>12.6</c:v>
                </c:pt>
                <c:pt idx="53">
                  <c:v>12.65</c:v>
                </c:pt>
                <c:pt idx="54">
                  <c:v>12.7</c:v>
                </c:pt>
                <c:pt idx="55">
                  <c:v>12.75</c:v>
                </c:pt>
                <c:pt idx="56">
                  <c:v>12.8</c:v>
                </c:pt>
                <c:pt idx="57">
                  <c:v>12.85</c:v>
                </c:pt>
                <c:pt idx="58">
                  <c:v>12.9</c:v>
                </c:pt>
                <c:pt idx="59">
                  <c:v>12.95</c:v>
                </c:pt>
                <c:pt idx="60">
                  <c:v>13.0</c:v>
                </c:pt>
                <c:pt idx="61">
                  <c:v>13.05</c:v>
                </c:pt>
                <c:pt idx="62">
                  <c:v>13.1</c:v>
                </c:pt>
                <c:pt idx="63">
                  <c:v>13.15</c:v>
                </c:pt>
                <c:pt idx="64">
                  <c:v>13.2</c:v>
                </c:pt>
                <c:pt idx="65">
                  <c:v>13.25</c:v>
                </c:pt>
                <c:pt idx="66">
                  <c:v>13.3</c:v>
                </c:pt>
                <c:pt idx="67">
                  <c:v>13.35</c:v>
                </c:pt>
                <c:pt idx="68">
                  <c:v>13.4</c:v>
                </c:pt>
                <c:pt idx="69">
                  <c:v>13.45</c:v>
                </c:pt>
                <c:pt idx="70">
                  <c:v>13.5</c:v>
                </c:pt>
                <c:pt idx="71">
                  <c:v>13.55</c:v>
                </c:pt>
                <c:pt idx="72">
                  <c:v>13.6</c:v>
                </c:pt>
                <c:pt idx="73">
                  <c:v>13.65</c:v>
                </c:pt>
                <c:pt idx="74">
                  <c:v>13.7</c:v>
                </c:pt>
                <c:pt idx="75">
                  <c:v>13.75</c:v>
                </c:pt>
                <c:pt idx="76">
                  <c:v>13.8</c:v>
                </c:pt>
                <c:pt idx="77">
                  <c:v>13.85</c:v>
                </c:pt>
                <c:pt idx="78">
                  <c:v>13.9</c:v>
                </c:pt>
                <c:pt idx="79">
                  <c:v>13.95</c:v>
                </c:pt>
                <c:pt idx="80">
                  <c:v>14.0</c:v>
                </c:pt>
                <c:pt idx="81">
                  <c:v>14.05</c:v>
                </c:pt>
                <c:pt idx="82">
                  <c:v>14.1</c:v>
                </c:pt>
                <c:pt idx="83">
                  <c:v>14.15</c:v>
                </c:pt>
                <c:pt idx="84">
                  <c:v>14.2</c:v>
                </c:pt>
                <c:pt idx="85">
                  <c:v>14.25</c:v>
                </c:pt>
                <c:pt idx="86">
                  <c:v>14.3</c:v>
                </c:pt>
                <c:pt idx="87">
                  <c:v>14.35</c:v>
                </c:pt>
                <c:pt idx="88">
                  <c:v>14.4</c:v>
                </c:pt>
                <c:pt idx="89">
                  <c:v>14.45</c:v>
                </c:pt>
                <c:pt idx="90">
                  <c:v>14.5</c:v>
                </c:pt>
                <c:pt idx="91">
                  <c:v>14.55</c:v>
                </c:pt>
                <c:pt idx="92">
                  <c:v>14.6</c:v>
                </c:pt>
                <c:pt idx="93">
                  <c:v>14.65</c:v>
                </c:pt>
                <c:pt idx="94">
                  <c:v>14.7</c:v>
                </c:pt>
                <c:pt idx="95">
                  <c:v>14.75</c:v>
                </c:pt>
                <c:pt idx="96">
                  <c:v>14.8</c:v>
                </c:pt>
                <c:pt idx="97">
                  <c:v>14.85</c:v>
                </c:pt>
                <c:pt idx="98">
                  <c:v>14.9</c:v>
                </c:pt>
                <c:pt idx="99">
                  <c:v>14.95</c:v>
                </c:pt>
                <c:pt idx="100">
                  <c:v>15.0</c:v>
                </c:pt>
                <c:pt idx="101">
                  <c:v>15.05</c:v>
                </c:pt>
                <c:pt idx="102">
                  <c:v>15.1</c:v>
                </c:pt>
                <c:pt idx="103">
                  <c:v>15.15</c:v>
                </c:pt>
                <c:pt idx="104">
                  <c:v>15.2</c:v>
                </c:pt>
                <c:pt idx="105">
                  <c:v>15.25</c:v>
                </c:pt>
                <c:pt idx="106">
                  <c:v>15.3</c:v>
                </c:pt>
                <c:pt idx="107">
                  <c:v>15.35</c:v>
                </c:pt>
                <c:pt idx="108">
                  <c:v>15.4</c:v>
                </c:pt>
                <c:pt idx="109">
                  <c:v>15.45</c:v>
                </c:pt>
                <c:pt idx="110">
                  <c:v>15.5</c:v>
                </c:pt>
                <c:pt idx="111">
                  <c:v>15.55</c:v>
                </c:pt>
                <c:pt idx="112">
                  <c:v>15.6</c:v>
                </c:pt>
                <c:pt idx="113">
                  <c:v>15.65</c:v>
                </c:pt>
                <c:pt idx="114">
                  <c:v>15.7</c:v>
                </c:pt>
                <c:pt idx="115">
                  <c:v>15.75</c:v>
                </c:pt>
                <c:pt idx="116">
                  <c:v>15.8</c:v>
                </c:pt>
                <c:pt idx="117">
                  <c:v>15.85</c:v>
                </c:pt>
                <c:pt idx="118">
                  <c:v>15.9</c:v>
                </c:pt>
                <c:pt idx="119">
                  <c:v>15.95</c:v>
                </c:pt>
                <c:pt idx="120">
                  <c:v>16.0</c:v>
                </c:pt>
                <c:pt idx="121">
                  <c:v>16.05</c:v>
                </c:pt>
                <c:pt idx="122">
                  <c:v>16.1</c:v>
                </c:pt>
                <c:pt idx="123">
                  <c:v>16.15</c:v>
                </c:pt>
                <c:pt idx="124">
                  <c:v>16.2</c:v>
                </c:pt>
                <c:pt idx="125">
                  <c:v>16.25</c:v>
                </c:pt>
                <c:pt idx="126">
                  <c:v>16.3</c:v>
                </c:pt>
                <c:pt idx="127">
                  <c:v>16.35</c:v>
                </c:pt>
                <c:pt idx="128">
                  <c:v>16.4</c:v>
                </c:pt>
                <c:pt idx="129">
                  <c:v>16.45</c:v>
                </c:pt>
                <c:pt idx="130">
                  <c:v>16.5</c:v>
                </c:pt>
                <c:pt idx="131">
                  <c:v>16.55</c:v>
                </c:pt>
                <c:pt idx="132">
                  <c:v>16.6</c:v>
                </c:pt>
                <c:pt idx="133">
                  <c:v>16.65</c:v>
                </c:pt>
                <c:pt idx="134">
                  <c:v>16.7</c:v>
                </c:pt>
                <c:pt idx="135">
                  <c:v>16.75</c:v>
                </c:pt>
                <c:pt idx="136">
                  <c:v>16.8</c:v>
                </c:pt>
                <c:pt idx="137">
                  <c:v>16.85</c:v>
                </c:pt>
                <c:pt idx="138">
                  <c:v>16.9</c:v>
                </c:pt>
                <c:pt idx="139">
                  <c:v>16.95</c:v>
                </c:pt>
                <c:pt idx="140">
                  <c:v>17.0</c:v>
                </c:pt>
                <c:pt idx="141">
                  <c:v>17.05</c:v>
                </c:pt>
                <c:pt idx="142">
                  <c:v>17.1</c:v>
                </c:pt>
                <c:pt idx="143">
                  <c:v>17.15</c:v>
                </c:pt>
                <c:pt idx="144">
                  <c:v>17.2</c:v>
                </c:pt>
                <c:pt idx="145">
                  <c:v>17.25</c:v>
                </c:pt>
                <c:pt idx="146">
                  <c:v>17.3</c:v>
                </c:pt>
                <c:pt idx="147">
                  <c:v>17.35</c:v>
                </c:pt>
                <c:pt idx="148">
                  <c:v>17.4</c:v>
                </c:pt>
                <c:pt idx="149">
                  <c:v>17.45</c:v>
                </c:pt>
                <c:pt idx="150">
                  <c:v>17.5</c:v>
                </c:pt>
                <c:pt idx="151">
                  <c:v>17.55</c:v>
                </c:pt>
                <c:pt idx="152">
                  <c:v>17.6</c:v>
                </c:pt>
                <c:pt idx="153">
                  <c:v>17.65</c:v>
                </c:pt>
                <c:pt idx="154">
                  <c:v>17.7</c:v>
                </c:pt>
                <c:pt idx="155">
                  <c:v>17.75</c:v>
                </c:pt>
                <c:pt idx="156">
                  <c:v>17.8</c:v>
                </c:pt>
                <c:pt idx="157">
                  <c:v>17.85</c:v>
                </c:pt>
                <c:pt idx="158">
                  <c:v>17.9</c:v>
                </c:pt>
                <c:pt idx="159">
                  <c:v>17.95</c:v>
                </c:pt>
                <c:pt idx="160">
                  <c:v>18.0</c:v>
                </c:pt>
                <c:pt idx="161">
                  <c:v>18.05</c:v>
                </c:pt>
                <c:pt idx="162">
                  <c:v>18.1</c:v>
                </c:pt>
                <c:pt idx="163">
                  <c:v>18.15</c:v>
                </c:pt>
                <c:pt idx="164">
                  <c:v>18.2</c:v>
                </c:pt>
                <c:pt idx="165">
                  <c:v>18.25</c:v>
                </c:pt>
                <c:pt idx="166">
                  <c:v>18.3</c:v>
                </c:pt>
                <c:pt idx="167">
                  <c:v>18.35</c:v>
                </c:pt>
                <c:pt idx="168">
                  <c:v>18.4</c:v>
                </c:pt>
                <c:pt idx="169">
                  <c:v>18.45</c:v>
                </c:pt>
                <c:pt idx="170">
                  <c:v>18.5</c:v>
                </c:pt>
                <c:pt idx="171">
                  <c:v>18.55</c:v>
                </c:pt>
                <c:pt idx="172">
                  <c:v>18.6</c:v>
                </c:pt>
                <c:pt idx="173">
                  <c:v>18.65</c:v>
                </c:pt>
                <c:pt idx="174">
                  <c:v>18.7</c:v>
                </c:pt>
                <c:pt idx="175">
                  <c:v>18.75</c:v>
                </c:pt>
                <c:pt idx="176">
                  <c:v>18.8</c:v>
                </c:pt>
                <c:pt idx="177">
                  <c:v>18.85</c:v>
                </c:pt>
                <c:pt idx="178">
                  <c:v>18.9</c:v>
                </c:pt>
                <c:pt idx="179">
                  <c:v>18.95</c:v>
                </c:pt>
                <c:pt idx="180">
                  <c:v>19.0</c:v>
                </c:pt>
                <c:pt idx="181">
                  <c:v>19.05</c:v>
                </c:pt>
                <c:pt idx="182">
                  <c:v>19.1</c:v>
                </c:pt>
                <c:pt idx="183">
                  <c:v>19.15</c:v>
                </c:pt>
                <c:pt idx="184">
                  <c:v>19.2</c:v>
                </c:pt>
                <c:pt idx="185">
                  <c:v>19.25</c:v>
                </c:pt>
                <c:pt idx="186">
                  <c:v>19.3</c:v>
                </c:pt>
                <c:pt idx="187">
                  <c:v>19.35</c:v>
                </c:pt>
                <c:pt idx="188">
                  <c:v>19.4</c:v>
                </c:pt>
                <c:pt idx="189">
                  <c:v>19.45</c:v>
                </c:pt>
                <c:pt idx="190">
                  <c:v>19.5</c:v>
                </c:pt>
                <c:pt idx="191">
                  <c:v>19.55</c:v>
                </c:pt>
                <c:pt idx="192">
                  <c:v>19.6</c:v>
                </c:pt>
                <c:pt idx="193">
                  <c:v>19.65</c:v>
                </c:pt>
                <c:pt idx="194">
                  <c:v>19.7</c:v>
                </c:pt>
                <c:pt idx="195">
                  <c:v>19.75</c:v>
                </c:pt>
                <c:pt idx="196">
                  <c:v>19.8</c:v>
                </c:pt>
                <c:pt idx="197">
                  <c:v>19.85</c:v>
                </c:pt>
                <c:pt idx="198">
                  <c:v>19.9</c:v>
                </c:pt>
                <c:pt idx="199">
                  <c:v>19.95</c:v>
                </c:pt>
                <c:pt idx="200">
                  <c:v>20.0</c:v>
                </c:pt>
                <c:pt idx="201">
                  <c:v>20.05</c:v>
                </c:pt>
                <c:pt idx="202">
                  <c:v>20.1</c:v>
                </c:pt>
                <c:pt idx="203">
                  <c:v>20.15</c:v>
                </c:pt>
                <c:pt idx="204">
                  <c:v>20.2</c:v>
                </c:pt>
                <c:pt idx="205">
                  <c:v>20.25</c:v>
                </c:pt>
                <c:pt idx="206">
                  <c:v>20.3</c:v>
                </c:pt>
                <c:pt idx="207">
                  <c:v>20.35</c:v>
                </c:pt>
                <c:pt idx="208">
                  <c:v>20.4</c:v>
                </c:pt>
                <c:pt idx="209">
                  <c:v>20.45</c:v>
                </c:pt>
                <c:pt idx="210">
                  <c:v>20.5</c:v>
                </c:pt>
                <c:pt idx="211">
                  <c:v>20.55</c:v>
                </c:pt>
                <c:pt idx="212">
                  <c:v>20.6</c:v>
                </c:pt>
                <c:pt idx="213">
                  <c:v>20.65</c:v>
                </c:pt>
                <c:pt idx="214">
                  <c:v>20.7</c:v>
                </c:pt>
                <c:pt idx="215">
                  <c:v>20.75</c:v>
                </c:pt>
                <c:pt idx="216">
                  <c:v>20.8</c:v>
                </c:pt>
                <c:pt idx="217">
                  <c:v>20.85</c:v>
                </c:pt>
                <c:pt idx="218">
                  <c:v>20.9</c:v>
                </c:pt>
                <c:pt idx="219">
                  <c:v>20.95</c:v>
                </c:pt>
                <c:pt idx="220">
                  <c:v>21.0</c:v>
                </c:pt>
                <c:pt idx="221">
                  <c:v>21.05</c:v>
                </c:pt>
                <c:pt idx="222">
                  <c:v>21.1</c:v>
                </c:pt>
                <c:pt idx="223">
                  <c:v>21.15</c:v>
                </c:pt>
                <c:pt idx="224">
                  <c:v>21.2</c:v>
                </c:pt>
                <c:pt idx="225">
                  <c:v>21.25</c:v>
                </c:pt>
                <c:pt idx="226">
                  <c:v>21.3</c:v>
                </c:pt>
                <c:pt idx="227">
                  <c:v>21.35</c:v>
                </c:pt>
                <c:pt idx="228">
                  <c:v>21.4</c:v>
                </c:pt>
                <c:pt idx="229">
                  <c:v>21.45</c:v>
                </c:pt>
                <c:pt idx="230">
                  <c:v>21.5</c:v>
                </c:pt>
                <c:pt idx="231">
                  <c:v>21.55</c:v>
                </c:pt>
                <c:pt idx="232">
                  <c:v>21.6</c:v>
                </c:pt>
                <c:pt idx="233">
                  <c:v>21.65</c:v>
                </c:pt>
                <c:pt idx="234">
                  <c:v>21.7</c:v>
                </c:pt>
                <c:pt idx="235">
                  <c:v>21.75</c:v>
                </c:pt>
                <c:pt idx="236">
                  <c:v>21.8</c:v>
                </c:pt>
                <c:pt idx="237">
                  <c:v>21.85</c:v>
                </c:pt>
                <c:pt idx="238">
                  <c:v>21.9</c:v>
                </c:pt>
                <c:pt idx="239">
                  <c:v>21.95</c:v>
                </c:pt>
                <c:pt idx="240">
                  <c:v>22.0</c:v>
                </c:pt>
                <c:pt idx="241">
                  <c:v>22.05</c:v>
                </c:pt>
                <c:pt idx="242">
                  <c:v>22.1</c:v>
                </c:pt>
                <c:pt idx="243">
                  <c:v>22.15</c:v>
                </c:pt>
                <c:pt idx="244">
                  <c:v>22.2</c:v>
                </c:pt>
                <c:pt idx="245">
                  <c:v>22.25</c:v>
                </c:pt>
                <c:pt idx="246">
                  <c:v>22.3</c:v>
                </c:pt>
                <c:pt idx="247">
                  <c:v>22.35</c:v>
                </c:pt>
                <c:pt idx="248">
                  <c:v>22.4</c:v>
                </c:pt>
                <c:pt idx="249">
                  <c:v>22.45</c:v>
                </c:pt>
                <c:pt idx="250">
                  <c:v>22.5</c:v>
                </c:pt>
                <c:pt idx="251">
                  <c:v>22.55</c:v>
                </c:pt>
                <c:pt idx="252">
                  <c:v>22.6</c:v>
                </c:pt>
                <c:pt idx="253">
                  <c:v>22.65</c:v>
                </c:pt>
                <c:pt idx="254">
                  <c:v>22.7</c:v>
                </c:pt>
                <c:pt idx="255">
                  <c:v>22.75</c:v>
                </c:pt>
                <c:pt idx="256">
                  <c:v>22.8</c:v>
                </c:pt>
                <c:pt idx="257">
                  <c:v>22.85</c:v>
                </c:pt>
                <c:pt idx="258">
                  <c:v>22.9</c:v>
                </c:pt>
                <c:pt idx="259">
                  <c:v>22.95</c:v>
                </c:pt>
                <c:pt idx="260">
                  <c:v>23.0</c:v>
                </c:pt>
                <c:pt idx="261">
                  <c:v>23.05</c:v>
                </c:pt>
                <c:pt idx="262">
                  <c:v>23.1</c:v>
                </c:pt>
                <c:pt idx="263">
                  <c:v>23.15</c:v>
                </c:pt>
                <c:pt idx="264">
                  <c:v>23.2</c:v>
                </c:pt>
                <c:pt idx="265">
                  <c:v>23.25</c:v>
                </c:pt>
                <c:pt idx="266">
                  <c:v>23.3</c:v>
                </c:pt>
                <c:pt idx="267">
                  <c:v>23.35</c:v>
                </c:pt>
                <c:pt idx="268">
                  <c:v>23.4</c:v>
                </c:pt>
                <c:pt idx="269">
                  <c:v>23.45</c:v>
                </c:pt>
                <c:pt idx="270">
                  <c:v>23.5</c:v>
                </c:pt>
                <c:pt idx="271">
                  <c:v>23.55</c:v>
                </c:pt>
                <c:pt idx="272">
                  <c:v>23.6</c:v>
                </c:pt>
                <c:pt idx="273">
                  <c:v>23.65</c:v>
                </c:pt>
                <c:pt idx="274">
                  <c:v>23.7</c:v>
                </c:pt>
                <c:pt idx="275">
                  <c:v>23.75</c:v>
                </c:pt>
                <c:pt idx="276">
                  <c:v>23.8</c:v>
                </c:pt>
                <c:pt idx="277">
                  <c:v>23.85</c:v>
                </c:pt>
                <c:pt idx="278">
                  <c:v>23.9</c:v>
                </c:pt>
                <c:pt idx="279">
                  <c:v>23.95</c:v>
                </c:pt>
                <c:pt idx="280">
                  <c:v>24.0</c:v>
                </c:pt>
                <c:pt idx="281">
                  <c:v>24.05</c:v>
                </c:pt>
                <c:pt idx="282">
                  <c:v>24.1</c:v>
                </c:pt>
                <c:pt idx="283">
                  <c:v>24.15</c:v>
                </c:pt>
                <c:pt idx="284">
                  <c:v>24.2</c:v>
                </c:pt>
                <c:pt idx="285">
                  <c:v>24.25</c:v>
                </c:pt>
                <c:pt idx="286">
                  <c:v>24.3</c:v>
                </c:pt>
                <c:pt idx="287">
                  <c:v>24.35</c:v>
                </c:pt>
                <c:pt idx="288">
                  <c:v>24.4</c:v>
                </c:pt>
                <c:pt idx="289">
                  <c:v>24.45</c:v>
                </c:pt>
                <c:pt idx="290">
                  <c:v>24.5</c:v>
                </c:pt>
                <c:pt idx="291">
                  <c:v>24.55</c:v>
                </c:pt>
                <c:pt idx="292">
                  <c:v>24.6</c:v>
                </c:pt>
                <c:pt idx="293">
                  <c:v>24.65</c:v>
                </c:pt>
                <c:pt idx="294">
                  <c:v>24.7</c:v>
                </c:pt>
                <c:pt idx="295">
                  <c:v>24.75</c:v>
                </c:pt>
                <c:pt idx="296">
                  <c:v>24.8</c:v>
                </c:pt>
                <c:pt idx="297">
                  <c:v>24.85</c:v>
                </c:pt>
                <c:pt idx="298">
                  <c:v>24.9</c:v>
                </c:pt>
                <c:pt idx="299">
                  <c:v>24.95</c:v>
                </c:pt>
                <c:pt idx="300">
                  <c:v>25.0</c:v>
                </c:pt>
                <c:pt idx="301">
                  <c:v>25.05</c:v>
                </c:pt>
                <c:pt idx="302">
                  <c:v>25.1</c:v>
                </c:pt>
                <c:pt idx="303">
                  <c:v>25.15</c:v>
                </c:pt>
                <c:pt idx="304">
                  <c:v>25.2</c:v>
                </c:pt>
                <c:pt idx="305">
                  <c:v>25.25</c:v>
                </c:pt>
                <c:pt idx="306">
                  <c:v>25.3</c:v>
                </c:pt>
                <c:pt idx="307">
                  <c:v>25.35</c:v>
                </c:pt>
                <c:pt idx="308">
                  <c:v>25.4</c:v>
                </c:pt>
                <c:pt idx="309">
                  <c:v>25.45</c:v>
                </c:pt>
                <c:pt idx="310">
                  <c:v>25.5</c:v>
                </c:pt>
                <c:pt idx="311">
                  <c:v>25.55</c:v>
                </c:pt>
                <c:pt idx="312">
                  <c:v>25.6</c:v>
                </c:pt>
                <c:pt idx="313">
                  <c:v>25.65</c:v>
                </c:pt>
                <c:pt idx="314">
                  <c:v>25.7</c:v>
                </c:pt>
                <c:pt idx="315">
                  <c:v>25.75</c:v>
                </c:pt>
                <c:pt idx="316">
                  <c:v>25.8</c:v>
                </c:pt>
                <c:pt idx="317">
                  <c:v>25.85</c:v>
                </c:pt>
                <c:pt idx="318">
                  <c:v>25.9</c:v>
                </c:pt>
                <c:pt idx="319">
                  <c:v>25.95</c:v>
                </c:pt>
                <c:pt idx="320">
                  <c:v>26.0</c:v>
                </c:pt>
                <c:pt idx="321">
                  <c:v>26.05</c:v>
                </c:pt>
                <c:pt idx="322">
                  <c:v>26.1</c:v>
                </c:pt>
                <c:pt idx="323">
                  <c:v>26.15</c:v>
                </c:pt>
                <c:pt idx="324">
                  <c:v>26.2</c:v>
                </c:pt>
                <c:pt idx="325">
                  <c:v>26.25</c:v>
                </c:pt>
                <c:pt idx="326">
                  <c:v>26.3</c:v>
                </c:pt>
                <c:pt idx="327">
                  <c:v>26.35</c:v>
                </c:pt>
                <c:pt idx="328">
                  <c:v>26.4</c:v>
                </c:pt>
                <c:pt idx="329">
                  <c:v>26.45</c:v>
                </c:pt>
                <c:pt idx="330">
                  <c:v>26.5</c:v>
                </c:pt>
                <c:pt idx="331">
                  <c:v>26.55</c:v>
                </c:pt>
                <c:pt idx="332">
                  <c:v>26.6</c:v>
                </c:pt>
                <c:pt idx="333">
                  <c:v>26.65</c:v>
                </c:pt>
                <c:pt idx="334">
                  <c:v>26.7</c:v>
                </c:pt>
                <c:pt idx="335">
                  <c:v>26.75</c:v>
                </c:pt>
                <c:pt idx="336">
                  <c:v>26.8</c:v>
                </c:pt>
                <c:pt idx="337">
                  <c:v>26.85</c:v>
                </c:pt>
                <c:pt idx="338">
                  <c:v>26.9</c:v>
                </c:pt>
                <c:pt idx="339">
                  <c:v>26.95</c:v>
                </c:pt>
                <c:pt idx="340">
                  <c:v>27.0</c:v>
                </c:pt>
                <c:pt idx="341">
                  <c:v>27.05</c:v>
                </c:pt>
                <c:pt idx="342">
                  <c:v>27.1</c:v>
                </c:pt>
                <c:pt idx="343">
                  <c:v>27.15</c:v>
                </c:pt>
                <c:pt idx="344">
                  <c:v>27.2</c:v>
                </c:pt>
                <c:pt idx="345">
                  <c:v>27.25</c:v>
                </c:pt>
                <c:pt idx="346">
                  <c:v>27.3</c:v>
                </c:pt>
                <c:pt idx="347">
                  <c:v>27.35</c:v>
                </c:pt>
                <c:pt idx="348">
                  <c:v>27.4</c:v>
                </c:pt>
                <c:pt idx="349">
                  <c:v>27.45</c:v>
                </c:pt>
                <c:pt idx="350">
                  <c:v>27.5</c:v>
                </c:pt>
                <c:pt idx="351">
                  <c:v>27.55</c:v>
                </c:pt>
                <c:pt idx="352">
                  <c:v>27.6</c:v>
                </c:pt>
                <c:pt idx="353">
                  <c:v>27.65</c:v>
                </c:pt>
                <c:pt idx="354">
                  <c:v>27.7</c:v>
                </c:pt>
                <c:pt idx="355">
                  <c:v>27.75</c:v>
                </c:pt>
                <c:pt idx="356">
                  <c:v>27.8</c:v>
                </c:pt>
                <c:pt idx="357">
                  <c:v>27.85</c:v>
                </c:pt>
                <c:pt idx="358">
                  <c:v>27.9</c:v>
                </c:pt>
                <c:pt idx="359">
                  <c:v>27.95</c:v>
                </c:pt>
                <c:pt idx="360">
                  <c:v>28.0</c:v>
                </c:pt>
                <c:pt idx="361">
                  <c:v>28.05</c:v>
                </c:pt>
                <c:pt idx="362">
                  <c:v>28.1</c:v>
                </c:pt>
                <c:pt idx="363">
                  <c:v>28.15</c:v>
                </c:pt>
                <c:pt idx="364">
                  <c:v>28.2</c:v>
                </c:pt>
                <c:pt idx="365">
                  <c:v>28.25</c:v>
                </c:pt>
                <c:pt idx="366">
                  <c:v>28.3</c:v>
                </c:pt>
                <c:pt idx="367">
                  <c:v>28.35</c:v>
                </c:pt>
                <c:pt idx="368">
                  <c:v>28.4</c:v>
                </c:pt>
                <c:pt idx="369">
                  <c:v>28.45</c:v>
                </c:pt>
                <c:pt idx="370">
                  <c:v>28.5</c:v>
                </c:pt>
                <c:pt idx="371">
                  <c:v>28.55</c:v>
                </c:pt>
                <c:pt idx="372">
                  <c:v>28.6</c:v>
                </c:pt>
                <c:pt idx="373">
                  <c:v>28.65</c:v>
                </c:pt>
                <c:pt idx="374">
                  <c:v>28.7</c:v>
                </c:pt>
                <c:pt idx="375">
                  <c:v>28.75</c:v>
                </c:pt>
                <c:pt idx="376">
                  <c:v>28.8</c:v>
                </c:pt>
                <c:pt idx="377">
                  <c:v>28.85</c:v>
                </c:pt>
                <c:pt idx="378">
                  <c:v>28.9</c:v>
                </c:pt>
                <c:pt idx="379">
                  <c:v>28.95</c:v>
                </c:pt>
                <c:pt idx="380">
                  <c:v>29.0</c:v>
                </c:pt>
                <c:pt idx="381">
                  <c:v>29.05</c:v>
                </c:pt>
                <c:pt idx="382">
                  <c:v>29.1</c:v>
                </c:pt>
                <c:pt idx="383">
                  <c:v>29.15</c:v>
                </c:pt>
                <c:pt idx="384">
                  <c:v>29.2</c:v>
                </c:pt>
                <c:pt idx="385">
                  <c:v>29.25</c:v>
                </c:pt>
                <c:pt idx="386">
                  <c:v>29.3</c:v>
                </c:pt>
                <c:pt idx="387">
                  <c:v>29.35</c:v>
                </c:pt>
                <c:pt idx="388">
                  <c:v>29.4</c:v>
                </c:pt>
                <c:pt idx="389">
                  <c:v>29.45</c:v>
                </c:pt>
                <c:pt idx="390">
                  <c:v>29.5</c:v>
                </c:pt>
                <c:pt idx="391">
                  <c:v>29.55</c:v>
                </c:pt>
                <c:pt idx="392">
                  <c:v>29.6</c:v>
                </c:pt>
                <c:pt idx="393">
                  <c:v>29.65</c:v>
                </c:pt>
                <c:pt idx="394">
                  <c:v>29.7</c:v>
                </c:pt>
                <c:pt idx="395">
                  <c:v>29.75</c:v>
                </c:pt>
                <c:pt idx="396">
                  <c:v>29.8</c:v>
                </c:pt>
                <c:pt idx="397">
                  <c:v>29.85</c:v>
                </c:pt>
                <c:pt idx="398">
                  <c:v>29.9</c:v>
                </c:pt>
                <c:pt idx="399">
                  <c:v>29.95</c:v>
                </c:pt>
                <c:pt idx="400">
                  <c:v>30.0</c:v>
                </c:pt>
                <c:pt idx="401">
                  <c:v>30.05</c:v>
                </c:pt>
                <c:pt idx="402">
                  <c:v>30.1</c:v>
                </c:pt>
                <c:pt idx="403">
                  <c:v>30.15</c:v>
                </c:pt>
                <c:pt idx="404">
                  <c:v>30.2</c:v>
                </c:pt>
                <c:pt idx="405">
                  <c:v>30.25</c:v>
                </c:pt>
                <c:pt idx="406">
                  <c:v>30.3</c:v>
                </c:pt>
                <c:pt idx="407">
                  <c:v>30.35</c:v>
                </c:pt>
                <c:pt idx="408">
                  <c:v>30.4</c:v>
                </c:pt>
                <c:pt idx="409">
                  <c:v>30.45</c:v>
                </c:pt>
                <c:pt idx="410">
                  <c:v>30.5</c:v>
                </c:pt>
                <c:pt idx="411">
                  <c:v>30.55</c:v>
                </c:pt>
                <c:pt idx="412">
                  <c:v>30.6</c:v>
                </c:pt>
                <c:pt idx="413">
                  <c:v>30.65</c:v>
                </c:pt>
                <c:pt idx="414">
                  <c:v>30.7</c:v>
                </c:pt>
                <c:pt idx="415">
                  <c:v>30.75</c:v>
                </c:pt>
                <c:pt idx="416">
                  <c:v>30.8</c:v>
                </c:pt>
                <c:pt idx="417">
                  <c:v>30.85</c:v>
                </c:pt>
                <c:pt idx="418">
                  <c:v>30.9</c:v>
                </c:pt>
                <c:pt idx="419">
                  <c:v>30.95</c:v>
                </c:pt>
                <c:pt idx="420">
                  <c:v>31.0</c:v>
                </c:pt>
                <c:pt idx="421">
                  <c:v>31.05</c:v>
                </c:pt>
                <c:pt idx="422">
                  <c:v>31.1</c:v>
                </c:pt>
                <c:pt idx="423">
                  <c:v>31.15</c:v>
                </c:pt>
                <c:pt idx="424">
                  <c:v>31.2</c:v>
                </c:pt>
                <c:pt idx="425">
                  <c:v>31.25</c:v>
                </c:pt>
                <c:pt idx="426">
                  <c:v>31.3</c:v>
                </c:pt>
                <c:pt idx="427">
                  <c:v>31.35</c:v>
                </c:pt>
                <c:pt idx="428">
                  <c:v>31.4</c:v>
                </c:pt>
                <c:pt idx="429">
                  <c:v>31.45</c:v>
                </c:pt>
                <c:pt idx="430">
                  <c:v>31.5</c:v>
                </c:pt>
                <c:pt idx="431">
                  <c:v>31.55</c:v>
                </c:pt>
                <c:pt idx="432">
                  <c:v>31.6</c:v>
                </c:pt>
                <c:pt idx="433">
                  <c:v>31.65</c:v>
                </c:pt>
                <c:pt idx="434">
                  <c:v>31.7</c:v>
                </c:pt>
                <c:pt idx="435">
                  <c:v>31.75</c:v>
                </c:pt>
                <c:pt idx="436">
                  <c:v>31.8</c:v>
                </c:pt>
                <c:pt idx="437">
                  <c:v>31.85</c:v>
                </c:pt>
                <c:pt idx="438">
                  <c:v>31.9</c:v>
                </c:pt>
                <c:pt idx="439">
                  <c:v>31.95</c:v>
                </c:pt>
                <c:pt idx="440">
                  <c:v>32.0</c:v>
                </c:pt>
                <c:pt idx="441">
                  <c:v>32.05</c:v>
                </c:pt>
                <c:pt idx="442">
                  <c:v>32.1</c:v>
                </c:pt>
                <c:pt idx="443">
                  <c:v>32.15</c:v>
                </c:pt>
                <c:pt idx="444">
                  <c:v>32.2</c:v>
                </c:pt>
                <c:pt idx="445">
                  <c:v>32.25</c:v>
                </c:pt>
                <c:pt idx="446">
                  <c:v>32.30000000000001</c:v>
                </c:pt>
                <c:pt idx="447">
                  <c:v>32.35</c:v>
                </c:pt>
                <c:pt idx="448">
                  <c:v>32.4</c:v>
                </c:pt>
                <c:pt idx="449">
                  <c:v>32.45</c:v>
                </c:pt>
                <c:pt idx="450">
                  <c:v>32.5</c:v>
                </c:pt>
                <c:pt idx="451">
                  <c:v>32.55</c:v>
                </c:pt>
                <c:pt idx="452">
                  <c:v>32.6</c:v>
                </c:pt>
                <c:pt idx="453">
                  <c:v>32.65</c:v>
                </c:pt>
                <c:pt idx="454">
                  <c:v>32.7</c:v>
                </c:pt>
                <c:pt idx="455">
                  <c:v>32.75</c:v>
                </c:pt>
                <c:pt idx="456">
                  <c:v>32.80000000000001</c:v>
                </c:pt>
                <c:pt idx="457">
                  <c:v>32.85</c:v>
                </c:pt>
                <c:pt idx="458">
                  <c:v>32.9</c:v>
                </c:pt>
                <c:pt idx="459">
                  <c:v>32.95</c:v>
                </c:pt>
                <c:pt idx="460">
                  <c:v>33.0</c:v>
                </c:pt>
                <c:pt idx="461">
                  <c:v>33.05</c:v>
                </c:pt>
                <c:pt idx="462">
                  <c:v>33.1</c:v>
                </c:pt>
                <c:pt idx="463">
                  <c:v>33.15</c:v>
                </c:pt>
                <c:pt idx="464">
                  <c:v>33.2</c:v>
                </c:pt>
                <c:pt idx="465">
                  <c:v>33.25</c:v>
                </c:pt>
                <c:pt idx="466">
                  <c:v>33.30000000000001</c:v>
                </c:pt>
                <c:pt idx="467">
                  <c:v>33.35</c:v>
                </c:pt>
                <c:pt idx="468">
                  <c:v>33.4</c:v>
                </c:pt>
                <c:pt idx="469">
                  <c:v>33.45</c:v>
                </c:pt>
                <c:pt idx="470">
                  <c:v>33.5</c:v>
                </c:pt>
                <c:pt idx="471">
                  <c:v>33.55</c:v>
                </c:pt>
                <c:pt idx="472">
                  <c:v>33.6</c:v>
                </c:pt>
                <c:pt idx="473">
                  <c:v>33.65</c:v>
                </c:pt>
                <c:pt idx="474">
                  <c:v>33.7</c:v>
                </c:pt>
                <c:pt idx="475">
                  <c:v>33.75</c:v>
                </c:pt>
                <c:pt idx="476">
                  <c:v>33.80000000000001</c:v>
                </c:pt>
                <c:pt idx="477">
                  <c:v>33.85</c:v>
                </c:pt>
                <c:pt idx="478">
                  <c:v>33.9</c:v>
                </c:pt>
                <c:pt idx="479">
                  <c:v>33.95</c:v>
                </c:pt>
                <c:pt idx="480">
                  <c:v>34.0</c:v>
                </c:pt>
                <c:pt idx="481">
                  <c:v>34.05</c:v>
                </c:pt>
                <c:pt idx="482">
                  <c:v>34.1</c:v>
                </c:pt>
                <c:pt idx="483">
                  <c:v>34.15</c:v>
                </c:pt>
                <c:pt idx="484">
                  <c:v>34.2</c:v>
                </c:pt>
                <c:pt idx="485">
                  <c:v>34.25</c:v>
                </c:pt>
                <c:pt idx="486">
                  <c:v>34.30000000000001</c:v>
                </c:pt>
                <c:pt idx="487">
                  <c:v>34.35</c:v>
                </c:pt>
                <c:pt idx="488">
                  <c:v>34.4</c:v>
                </c:pt>
                <c:pt idx="489">
                  <c:v>34.45</c:v>
                </c:pt>
                <c:pt idx="490">
                  <c:v>34.5</c:v>
                </c:pt>
                <c:pt idx="491">
                  <c:v>34.55</c:v>
                </c:pt>
                <c:pt idx="492">
                  <c:v>34.6</c:v>
                </c:pt>
                <c:pt idx="493">
                  <c:v>34.65</c:v>
                </c:pt>
                <c:pt idx="494">
                  <c:v>34.7</c:v>
                </c:pt>
                <c:pt idx="495">
                  <c:v>34.75</c:v>
                </c:pt>
                <c:pt idx="496">
                  <c:v>34.80000000000001</c:v>
                </c:pt>
                <c:pt idx="497">
                  <c:v>34.85</c:v>
                </c:pt>
                <c:pt idx="498">
                  <c:v>34.9</c:v>
                </c:pt>
                <c:pt idx="499">
                  <c:v>34.95</c:v>
                </c:pt>
                <c:pt idx="500">
                  <c:v>35.0</c:v>
                </c:pt>
                <c:pt idx="501">
                  <c:v>35.05</c:v>
                </c:pt>
                <c:pt idx="502">
                  <c:v>35.1</c:v>
                </c:pt>
                <c:pt idx="503">
                  <c:v>35.15</c:v>
                </c:pt>
                <c:pt idx="504">
                  <c:v>35.2</c:v>
                </c:pt>
                <c:pt idx="505">
                  <c:v>35.25</c:v>
                </c:pt>
                <c:pt idx="506">
                  <c:v>35.30000000000001</c:v>
                </c:pt>
                <c:pt idx="507">
                  <c:v>35.35</c:v>
                </c:pt>
                <c:pt idx="508">
                  <c:v>35.4</c:v>
                </c:pt>
                <c:pt idx="509">
                  <c:v>35.45</c:v>
                </c:pt>
                <c:pt idx="510">
                  <c:v>35.5</c:v>
                </c:pt>
                <c:pt idx="511">
                  <c:v>35.55</c:v>
                </c:pt>
                <c:pt idx="512">
                  <c:v>35.6</c:v>
                </c:pt>
                <c:pt idx="513">
                  <c:v>35.65</c:v>
                </c:pt>
                <c:pt idx="514">
                  <c:v>35.7</c:v>
                </c:pt>
                <c:pt idx="515">
                  <c:v>35.75</c:v>
                </c:pt>
                <c:pt idx="516">
                  <c:v>35.80000000000001</c:v>
                </c:pt>
                <c:pt idx="517">
                  <c:v>35.85</c:v>
                </c:pt>
                <c:pt idx="518">
                  <c:v>35.9</c:v>
                </c:pt>
                <c:pt idx="519">
                  <c:v>35.95</c:v>
                </c:pt>
                <c:pt idx="520">
                  <c:v>36.0</c:v>
                </c:pt>
                <c:pt idx="521">
                  <c:v>36.05</c:v>
                </c:pt>
                <c:pt idx="522">
                  <c:v>36.1</c:v>
                </c:pt>
                <c:pt idx="523">
                  <c:v>36.15</c:v>
                </c:pt>
                <c:pt idx="524">
                  <c:v>36.2</c:v>
                </c:pt>
                <c:pt idx="525">
                  <c:v>36.25</c:v>
                </c:pt>
                <c:pt idx="526">
                  <c:v>36.30000000000001</c:v>
                </c:pt>
                <c:pt idx="527">
                  <c:v>36.35</c:v>
                </c:pt>
                <c:pt idx="528">
                  <c:v>36.4</c:v>
                </c:pt>
                <c:pt idx="529">
                  <c:v>36.45</c:v>
                </c:pt>
                <c:pt idx="530">
                  <c:v>36.5</c:v>
                </c:pt>
                <c:pt idx="531">
                  <c:v>36.55</c:v>
                </c:pt>
                <c:pt idx="532">
                  <c:v>36.6</c:v>
                </c:pt>
                <c:pt idx="533">
                  <c:v>36.65</c:v>
                </c:pt>
                <c:pt idx="534">
                  <c:v>36.7</c:v>
                </c:pt>
                <c:pt idx="535">
                  <c:v>36.75</c:v>
                </c:pt>
                <c:pt idx="536">
                  <c:v>36.80000000000001</c:v>
                </c:pt>
                <c:pt idx="537">
                  <c:v>36.85</c:v>
                </c:pt>
                <c:pt idx="538">
                  <c:v>36.9</c:v>
                </c:pt>
                <c:pt idx="539">
                  <c:v>36.95</c:v>
                </c:pt>
                <c:pt idx="540">
                  <c:v>37.0</c:v>
                </c:pt>
                <c:pt idx="541">
                  <c:v>37.05</c:v>
                </c:pt>
                <c:pt idx="542">
                  <c:v>37.1</c:v>
                </c:pt>
                <c:pt idx="543">
                  <c:v>37.15</c:v>
                </c:pt>
                <c:pt idx="544">
                  <c:v>37.2</c:v>
                </c:pt>
                <c:pt idx="545">
                  <c:v>37.25</c:v>
                </c:pt>
                <c:pt idx="546">
                  <c:v>37.30000000000001</c:v>
                </c:pt>
                <c:pt idx="547">
                  <c:v>37.35</c:v>
                </c:pt>
                <c:pt idx="548">
                  <c:v>37.4</c:v>
                </c:pt>
                <c:pt idx="549">
                  <c:v>37.45</c:v>
                </c:pt>
                <c:pt idx="550">
                  <c:v>37.5</c:v>
                </c:pt>
                <c:pt idx="551">
                  <c:v>37.55</c:v>
                </c:pt>
                <c:pt idx="552">
                  <c:v>37.6</c:v>
                </c:pt>
                <c:pt idx="553">
                  <c:v>37.65</c:v>
                </c:pt>
                <c:pt idx="554">
                  <c:v>37.7</c:v>
                </c:pt>
                <c:pt idx="555">
                  <c:v>37.75</c:v>
                </c:pt>
                <c:pt idx="556">
                  <c:v>37.80000000000001</c:v>
                </c:pt>
                <c:pt idx="557">
                  <c:v>37.85</c:v>
                </c:pt>
                <c:pt idx="558">
                  <c:v>37.9</c:v>
                </c:pt>
                <c:pt idx="559">
                  <c:v>37.95</c:v>
                </c:pt>
                <c:pt idx="560">
                  <c:v>38.0</c:v>
                </c:pt>
                <c:pt idx="561">
                  <c:v>38.05</c:v>
                </c:pt>
                <c:pt idx="562">
                  <c:v>38.1</c:v>
                </c:pt>
                <c:pt idx="563">
                  <c:v>38.15</c:v>
                </c:pt>
                <c:pt idx="564">
                  <c:v>38.2</c:v>
                </c:pt>
                <c:pt idx="565">
                  <c:v>38.25</c:v>
                </c:pt>
                <c:pt idx="566">
                  <c:v>38.30000000000001</c:v>
                </c:pt>
                <c:pt idx="567">
                  <c:v>38.35</c:v>
                </c:pt>
                <c:pt idx="568">
                  <c:v>38.4</c:v>
                </c:pt>
                <c:pt idx="569">
                  <c:v>38.45</c:v>
                </c:pt>
                <c:pt idx="570">
                  <c:v>38.5</c:v>
                </c:pt>
                <c:pt idx="571">
                  <c:v>38.55</c:v>
                </c:pt>
                <c:pt idx="572">
                  <c:v>38.6</c:v>
                </c:pt>
                <c:pt idx="573">
                  <c:v>38.65</c:v>
                </c:pt>
                <c:pt idx="574">
                  <c:v>38.7</c:v>
                </c:pt>
                <c:pt idx="575">
                  <c:v>38.75</c:v>
                </c:pt>
                <c:pt idx="576">
                  <c:v>38.80000000000001</c:v>
                </c:pt>
                <c:pt idx="577">
                  <c:v>38.85</c:v>
                </c:pt>
                <c:pt idx="578">
                  <c:v>38.9</c:v>
                </c:pt>
                <c:pt idx="579">
                  <c:v>38.95</c:v>
                </c:pt>
                <c:pt idx="580">
                  <c:v>39.0</c:v>
                </c:pt>
                <c:pt idx="581">
                  <c:v>39.05</c:v>
                </c:pt>
                <c:pt idx="582">
                  <c:v>39.1</c:v>
                </c:pt>
                <c:pt idx="583">
                  <c:v>39.15</c:v>
                </c:pt>
                <c:pt idx="584">
                  <c:v>39.2</c:v>
                </c:pt>
                <c:pt idx="585">
                  <c:v>39.25</c:v>
                </c:pt>
                <c:pt idx="586">
                  <c:v>39.30000000000001</c:v>
                </c:pt>
                <c:pt idx="587">
                  <c:v>39.35</c:v>
                </c:pt>
                <c:pt idx="588">
                  <c:v>39.4</c:v>
                </c:pt>
                <c:pt idx="589">
                  <c:v>39.45</c:v>
                </c:pt>
                <c:pt idx="590">
                  <c:v>39.5</c:v>
                </c:pt>
                <c:pt idx="591">
                  <c:v>39.55</c:v>
                </c:pt>
                <c:pt idx="592">
                  <c:v>39.6</c:v>
                </c:pt>
                <c:pt idx="593">
                  <c:v>39.65</c:v>
                </c:pt>
                <c:pt idx="594">
                  <c:v>39.7</c:v>
                </c:pt>
                <c:pt idx="595">
                  <c:v>39.75</c:v>
                </c:pt>
                <c:pt idx="596">
                  <c:v>39.80000000000001</c:v>
                </c:pt>
                <c:pt idx="597">
                  <c:v>39.85</c:v>
                </c:pt>
                <c:pt idx="598">
                  <c:v>39.9</c:v>
                </c:pt>
                <c:pt idx="599">
                  <c:v>39.95</c:v>
                </c:pt>
                <c:pt idx="600">
                  <c:v>40.0</c:v>
                </c:pt>
                <c:pt idx="601">
                  <c:v>40.05</c:v>
                </c:pt>
                <c:pt idx="602">
                  <c:v>40.1</c:v>
                </c:pt>
                <c:pt idx="603">
                  <c:v>40.15</c:v>
                </c:pt>
                <c:pt idx="604">
                  <c:v>40.2</c:v>
                </c:pt>
                <c:pt idx="605">
                  <c:v>40.25</c:v>
                </c:pt>
                <c:pt idx="606">
                  <c:v>40.30000000000001</c:v>
                </c:pt>
                <c:pt idx="607">
                  <c:v>40.35</c:v>
                </c:pt>
                <c:pt idx="608">
                  <c:v>40.4</c:v>
                </c:pt>
                <c:pt idx="609">
                  <c:v>40.45</c:v>
                </c:pt>
                <c:pt idx="610">
                  <c:v>40.5</c:v>
                </c:pt>
                <c:pt idx="611">
                  <c:v>40.55</c:v>
                </c:pt>
                <c:pt idx="612">
                  <c:v>40.6</c:v>
                </c:pt>
                <c:pt idx="613">
                  <c:v>40.65</c:v>
                </c:pt>
                <c:pt idx="614">
                  <c:v>40.7</c:v>
                </c:pt>
                <c:pt idx="615">
                  <c:v>40.75</c:v>
                </c:pt>
                <c:pt idx="616">
                  <c:v>40.80000000000001</c:v>
                </c:pt>
                <c:pt idx="617">
                  <c:v>40.85</c:v>
                </c:pt>
                <c:pt idx="618">
                  <c:v>40.9</c:v>
                </c:pt>
                <c:pt idx="619">
                  <c:v>40.95</c:v>
                </c:pt>
                <c:pt idx="620">
                  <c:v>41.0</c:v>
                </c:pt>
                <c:pt idx="621">
                  <c:v>41.05</c:v>
                </c:pt>
                <c:pt idx="622">
                  <c:v>41.1</c:v>
                </c:pt>
                <c:pt idx="623">
                  <c:v>41.15</c:v>
                </c:pt>
                <c:pt idx="624">
                  <c:v>41.2</c:v>
                </c:pt>
                <c:pt idx="625">
                  <c:v>41.25</c:v>
                </c:pt>
                <c:pt idx="626">
                  <c:v>41.3</c:v>
                </c:pt>
                <c:pt idx="627">
                  <c:v>41.35</c:v>
                </c:pt>
                <c:pt idx="628">
                  <c:v>41.4</c:v>
                </c:pt>
                <c:pt idx="629">
                  <c:v>41.45</c:v>
                </c:pt>
                <c:pt idx="630">
                  <c:v>41.5</c:v>
                </c:pt>
                <c:pt idx="631">
                  <c:v>41.55</c:v>
                </c:pt>
                <c:pt idx="632">
                  <c:v>41.6</c:v>
                </c:pt>
                <c:pt idx="633">
                  <c:v>41.65</c:v>
                </c:pt>
                <c:pt idx="634">
                  <c:v>41.7</c:v>
                </c:pt>
                <c:pt idx="635">
                  <c:v>41.75</c:v>
                </c:pt>
                <c:pt idx="636">
                  <c:v>41.8</c:v>
                </c:pt>
                <c:pt idx="637">
                  <c:v>41.85</c:v>
                </c:pt>
                <c:pt idx="638">
                  <c:v>41.9</c:v>
                </c:pt>
                <c:pt idx="639">
                  <c:v>41.95</c:v>
                </c:pt>
                <c:pt idx="640">
                  <c:v>42.0</c:v>
                </c:pt>
                <c:pt idx="641">
                  <c:v>42.05</c:v>
                </c:pt>
                <c:pt idx="642">
                  <c:v>42.1</c:v>
                </c:pt>
                <c:pt idx="643">
                  <c:v>42.15</c:v>
                </c:pt>
                <c:pt idx="644">
                  <c:v>42.2</c:v>
                </c:pt>
                <c:pt idx="645">
                  <c:v>42.25</c:v>
                </c:pt>
                <c:pt idx="646">
                  <c:v>42.3</c:v>
                </c:pt>
                <c:pt idx="647">
                  <c:v>42.35</c:v>
                </c:pt>
                <c:pt idx="648">
                  <c:v>42.4</c:v>
                </c:pt>
                <c:pt idx="649">
                  <c:v>42.45</c:v>
                </c:pt>
                <c:pt idx="650">
                  <c:v>42.5</c:v>
                </c:pt>
                <c:pt idx="651">
                  <c:v>42.55</c:v>
                </c:pt>
                <c:pt idx="652">
                  <c:v>42.6</c:v>
                </c:pt>
                <c:pt idx="653">
                  <c:v>42.65</c:v>
                </c:pt>
                <c:pt idx="654">
                  <c:v>42.7</c:v>
                </c:pt>
                <c:pt idx="655">
                  <c:v>42.75</c:v>
                </c:pt>
                <c:pt idx="656">
                  <c:v>42.8</c:v>
                </c:pt>
                <c:pt idx="657">
                  <c:v>42.85</c:v>
                </c:pt>
                <c:pt idx="658">
                  <c:v>42.9</c:v>
                </c:pt>
                <c:pt idx="659">
                  <c:v>42.95</c:v>
                </c:pt>
                <c:pt idx="660">
                  <c:v>43.0</c:v>
                </c:pt>
                <c:pt idx="661">
                  <c:v>43.05</c:v>
                </c:pt>
                <c:pt idx="662">
                  <c:v>43.1</c:v>
                </c:pt>
                <c:pt idx="663">
                  <c:v>43.15</c:v>
                </c:pt>
                <c:pt idx="664">
                  <c:v>43.2</c:v>
                </c:pt>
                <c:pt idx="665">
                  <c:v>43.25</c:v>
                </c:pt>
                <c:pt idx="666">
                  <c:v>43.3</c:v>
                </c:pt>
                <c:pt idx="667">
                  <c:v>43.35</c:v>
                </c:pt>
                <c:pt idx="668">
                  <c:v>43.4</c:v>
                </c:pt>
                <c:pt idx="669">
                  <c:v>43.45</c:v>
                </c:pt>
                <c:pt idx="670">
                  <c:v>43.5</c:v>
                </c:pt>
                <c:pt idx="671">
                  <c:v>43.55</c:v>
                </c:pt>
                <c:pt idx="672">
                  <c:v>43.6</c:v>
                </c:pt>
                <c:pt idx="673">
                  <c:v>43.65</c:v>
                </c:pt>
                <c:pt idx="674">
                  <c:v>43.7</c:v>
                </c:pt>
                <c:pt idx="675">
                  <c:v>43.75</c:v>
                </c:pt>
                <c:pt idx="676">
                  <c:v>43.8</c:v>
                </c:pt>
                <c:pt idx="677">
                  <c:v>43.85</c:v>
                </c:pt>
                <c:pt idx="678">
                  <c:v>43.9</c:v>
                </c:pt>
                <c:pt idx="679">
                  <c:v>43.95</c:v>
                </c:pt>
                <c:pt idx="680">
                  <c:v>44.0</c:v>
                </c:pt>
                <c:pt idx="681">
                  <c:v>44.05</c:v>
                </c:pt>
                <c:pt idx="682">
                  <c:v>44.1</c:v>
                </c:pt>
                <c:pt idx="683">
                  <c:v>44.15</c:v>
                </c:pt>
                <c:pt idx="684">
                  <c:v>44.2</c:v>
                </c:pt>
                <c:pt idx="685">
                  <c:v>44.25</c:v>
                </c:pt>
                <c:pt idx="686">
                  <c:v>44.3</c:v>
                </c:pt>
                <c:pt idx="687">
                  <c:v>44.35</c:v>
                </c:pt>
                <c:pt idx="688">
                  <c:v>44.4</c:v>
                </c:pt>
                <c:pt idx="689">
                  <c:v>44.45</c:v>
                </c:pt>
                <c:pt idx="690">
                  <c:v>44.5</c:v>
                </c:pt>
                <c:pt idx="691">
                  <c:v>44.55</c:v>
                </c:pt>
                <c:pt idx="692">
                  <c:v>44.6</c:v>
                </c:pt>
                <c:pt idx="693">
                  <c:v>44.65</c:v>
                </c:pt>
                <c:pt idx="694">
                  <c:v>44.7</c:v>
                </c:pt>
                <c:pt idx="695">
                  <c:v>44.75</c:v>
                </c:pt>
                <c:pt idx="696">
                  <c:v>44.8</c:v>
                </c:pt>
                <c:pt idx="697">
                  <c:v>44.85</c:v>
                </c:pt>
                <c:pt idx="698">
                  <c:v>44.9</c:v>
                </c:pt>
                <c:pt idx="699">
                  <c:v>44.95</c:v>
                </c:pt>
                <c:pt idx="700">
                  <c:v>45.0</c:v>
                </c:pt>
                <c:pt idx="701">
                  <c:v>45.05</c:v>
                </c:pt>
                <c:pt idx="702">
                  <c:v>45.1</c:v>
                </c:pt>
                <c:pt idx="703">
                  <c:v>45.15</c:v>
                </c:pt>
                <c:pt idx="704">
                  <c:v>45.2</c:v>
                </c:pt>
                <c:pt idx="705">
                  <c:v>45.25</c:v>
                </c:pt>
                <c:pt idx="706">
                  <c:v>45.3</c:v>
                </c:pt>
                <c:pt idx="707">
                  <c:v>45.35</c:v>
                </c:pt>
                <c:pt idx="708">
                  <c:v>45.4</c:v>
                </c:pt>
                <c:pt idx="709">
                  <c:v>45.45</c:v>
                </c:pt>
                <c:pt idx="710">
                  <c:v>45.5</c:v>
                </c:pt>
                <c:pt idx="711">
                  <c:v>45.55</c:v>
                </c:pt>
                <c:pt idx="712">
                  <c:v>45.6</c:v>
                </c:pt>
                <c:pt idx="713">
                  <c:v>45.65</c:v>
                </c:pt>
                <c:pt idx="714">
                  <c:v>45.7</c:v>
                </c:pt>
                <c:pt idx="715">
                  <c:v>45.75</c:v>
                </c:pt>
                <c:pt idx="716">
                  <c:v>45.8</c:v>
                </c:pt>
                <c:pt idx="717">
                  <c:v>45.85</c:v>
                </c:pt>
                <c:pt idx="718">
                  <c:v>45.9</c:v>
                </c:pt>
                <c:pt idx="719">
                  <c:v>45.95</c:v>
                </c:pt>
                <c:pt idx="720">
                  <c:v>46.0</c:v>
                </c:pt>
                <c:pt idx="721">
                  <c:v>46.05</c:v>
                </c:pt>
                <c:pt idx="722">
                  <c:v>46.1</c:v>
                </c:pt>
                <c:pt idx="723">
                  <c:v>46.15</c:v>
                </c:pt>
                <c:pt idx="724">
                  <c:v>46.2</c:v>
                </c:pt>
                <c:pt idx="725">
                  <c:v>46.25</c:v>
                </c:pt>
                <c:pt idx="726">
                  <c:v>46.3</c:v>
                </c:pt>
                <c:pt idx="727">
                  <c:v>46.35</c:v>
                </c:pt>
                <c:pt idx="728">
                  <c:v>46.4</c:v>
                </c:pt>
                <c:pt idx="729">
                  <c:v>46.45</c:v>
                </c:pt>
                <c:pt idx="730">
                  <c:v>46.5</c:v>
                </c:pt>
                <c:pt idx="731">
                  <c:v>46.55</c:v>
                </c:pt>
                <c:pt idx="732">
                  <c:v>46.6</c:v>
                </c:pt>
                <c:pt idx="733">
                  <c:v>46.65</c:v>
                </c:pt>
                <c:pt idx="734">
                  <c:v>46.7</c:v>
                </c:pt>
                <c:pt idx="735">
                  <c:v>46.75</c:v>
                </c:pt>
                <c:pt idx="736">
                  <c:v>46.8</c:v>
                </c:pt>
                <c:pt idx="737">
                  <c:v>46.85</c:v>
                </c:pt>
                <c:pt idx="738">
                  <c:v>46.9</c:v>
                </c:pt>
                <c:pt idx="739">
                  <c:v>46.95</c:v>
                </c:pt>
                <c:pt idx="740">
                  <c:v>47.0</c:v>
                </c:pt>
                <c:pt idx="741">
                  <c:v>47.05</c:v>
                </c:pt>
                <c:pt idx="742">
                  <c:v>47.1</c:v>
                </c:pt>
                <c:pt idx="743">
                  <c:v>47.15</c:v>
                </c:pt>
                <c:pt idx="744">
                  <c:v>47.2</c:v>
                </c:pt>
                <c:pt idx="745">
                  <c:v>47.25</c:v>
                </c:pt>
                <c:pt idx="746">
                  <c:v>47.3</c:v>
                </c:pt>
                <c:pt idx="747">
                  <c:v>47.35</c:v>
                </c:pt>
                <c:pt idx="748">
                  <c:v>47.4</c:v>
                </c:pt>
                <c:pt idx="749">
                  <c:v>47.45</c:v>
                </c:pt>
                <c:pt idx="750">
                  <c:v>47.5</c:v>
                </c:pt>
                <c:pt idx="751">
                  <c:v>47.55</c:v>
                </c:pt>
                <c:pt idx="752">
                  <c:v>47.6</c:v>
                </c:pt>
                <c:pt idx="753">
                  <c:v>47.65</c:v>
                </c:pt>
                <c:pt idx="754">
                  <c:v>47.7</c:v>
                </c:pt>
                <c:pt idx="755">
                  <c:v>47.75</c:v>
                </c:pt>
                <c:pt idx="756">
                  <c:v>47.8</c:v>
                </c:pt>
                <c:pt idx="757">
                  <c:v>47.85</c:v>
                </c:pt>
                <c:pt idx="758">
                  <c:v>47.9</c:v>
                </c:pt>
                <c:pt idx="759">
                  <c:v>47.95</c:v>
                </c:pt>
                <c:pt idx="760">
                  <c:v>48.0</c:v>
                </c:pt>
                <c:pt idx="761">
                  <c:v>48.05</c:v>
                </c:pt>
                <c:pt idx="762">
                  <c:v>48.1</c:v>
                </c:pt>
                <c:pt idx="763">
                  <c:v>48.15</c:v>
                </c:pt>
                <c:pt idx="764">
                  <c:v>48.2</c:v>
                </c:pt>
                <c:pt idx="765">
                  <c:v>48.25</c:v>
                </c:pt>
                <c:pt idx="766">
                  <c:v>48.3</c:v>
                </c:pt>
                <c:pt idx="767">
                  <c:v>48.35</c:v>
                </c:pt>
                <c:pt idx="768">
                  <c:v>48.4</c:v>
                </c:pt>
                <c:pt idx="769">
                  <c:v>48.45</c:v>
                </c:pt>
                <c:pt idx="770">
                  <c:v>48.5</c:v>
                </c:pt>
                <c:pt idx="771">
                  <c:v>48.55</c:v>
                </c:pt>
                <c:pt idx="772">
                  <c:v>48.6</c:v>
                </c:pt>
                <c:pt idx="773">
                  <c:v>48.65</c:v>
                </c:pt>
                <c:pt idx="774">
                  <c:v>48.7</c:v>
                </c:pt>
                <c:pt idx="775">
                  <c:v>48.75</c:v>
                </c:pt>
                <c:pt idx="776">
                  <c:v>48.8</c:v>
                </c:pt>
                <c:pt idx="777">
                  <c:v>48.85</c:v>
                </c:pt>
                <c:pt idx="778">
                  <c:v>48.9</c:v>
                </c:pt>
                <c:pt idx="779">
                  <c:v>48.95</c:v>
                </c:pt>
                <c:pt idx="780">
                  <c:v>49.0</c:v>
                </c:pt>
                <c:pt idx="781">
                  <c:v>49.05</c:v>
                </c:pt>
                <c:pt idx="782">
                  <c:v>49.1</c:v>
                </c:pt>
                <c:pt idx="783">
                  <c:v>49.15</c:v>
                </c:pt>
                <c:pt idx="784">
                  <c:v>49.2</c:v>
                </c:pt>
                <c:pt idx="785">
                  <c:v>49.25</c:v>
                </c:pt>
                <c:pt idx="786">
                  <c:v>49.3</c:v>
                </c:pt>
                <c:pt idx="787">
                  <c:v>49.35</c:v>
                </c:pt>
                <c:pt idx="788">
                  <c:v>49.4</c:v>
                </c:pt>
                <c:pt idx="789">
                  <c:v>49.45</c:v>
                </c:pt>
                <c:pt idx="790">
                  <c:v>49.5</c:v>
                </c:pt>
                <c:pt idx="791">
                  <c:v>49.55</c:v>
                </c:pt>
                <c:pt idx="792">
                  <c:v>49.6</c:v>
                </c:pt>
                <c:pt idx="793">
                  <c:v>49.65</c:v>
                </c:pt>
                <c:pt idx="794">
                  <c:v>49.7</c:v>
                </c:pt>
                <c:pt idx="795">
                  <c:v>49.75</c:v>
                </c:pt>
                <c:pt idx="796">
                  <c:v>49.8</c:v>
                </c:pt>
                <c:pt idx="797">
                  <c:v>49.85</c:v>
                </c:pt>
                <c:pt idx="798">
                  <c:v>49.9</c:v>
                </c:pt>
                <c:pt idx="799">
                  <c:v>49.95</c:v>
                </c:pt>
                <c:pt idx="800">
                  <c:v>50.0</c:v>
                </c:pt>
              </c:numCache>
            </c:numRef>
          </c:xVal>
          <c:yVal>
            <c:numRef>
              <c:f>'comparison inclusions'!$P$3:$P$803</c:f>
              <c:numCache>
                <c:formatCode>General</c:formatCode>
                <c:ptCount val="801"/>
                <c:pt idx="0">
                  <c:v>1.364319526445197</c:v>
                </c:pt>
                <c:pt idx="1">
                  <c:v>1.359704615447386</c:v>
                </c:pt>
                <c:pt idx="2">
                  <c:v>1.354669149643347</c:v>
                </c:pt>
                <c:pt idx="3">
                  <c:v>1.352904730039393</c:v>
                </c:pt>
                <c:pt idx="4">
                  <c:v>1.353051370961241</c:v>
                </c:pt>
                <c:pt idx="5">
                  <c:v>1.353457387700011</c:v>
                </c:pt>
                <c:pt idx="6">
                  <c:v>1.354802844645817</c:v>
                </c:pt>
                <c:pt idx="7">
                  <c:v>1.357832629892814</c:v>
                </c:pt>
                <c:pt idx="8">
                  <c:v>1.357429788635499</c:v>
                </c:pt>
                <c:pt idx="9">
                  <c:v>1.35605563808549</c:v>
                </c:pt>
                <c:pt idx="10">
                  <c:v>1.356592499770065</c:v>
                </c:pt>
                <c:pt idx="11">
                  <c:v>1.356740996002871</c:v>
                </c:pt>
                <c:pt idx="12">
                  <c:v>1.357084111061379</c:v>
                </c:pt>
                <c:pt idx="13">
                  <c:v>1.357038818650937</c:v>
                </c:pt>
                <c:pt idx="14">
                  <c:v>1.358969355872501</c:v>
                </c:pt>
                <c:pt idx="15">
                  <c:v>1.358017829556155</c:v>
                </c:pt>
                <c:pt idx="16">
                  <c:v>1.358523928700818</c:v>
                </c:pt>
                <c:pt idx="17">
                  <c:v>1.358447298394558</c:v>
                </c:pt>
                <c:pt idx="18">
                  <c:v>1.359957860071745</c:v>
                </c:pt>
                <c:pt idx="19">
                  <c:v>1.359395948667942</c:v>
                </c:pt>
                <c:pt idx="20">
                  <c:v>1.361230861727247</c:v>
                </c:pt>
                <c:pt idx="21">
                  <c:v>1.360054132074725</c:v>
                </c:pt>
                <c:pt idx="22">
                  <c:v>1.36014070272685</c:v>
                </c:pt>
                <c:pt idx="23">
                  <c:v>1.359417884642303</c:v>
                </c:pt>
                <c:pt idx="24">
                  <c:v>1.359731636178463</c:v>
                </c:pt>
                <c:pt idx="25">
                  <c:v>1.35862063696626</c:v>
                </c:pt>
                <c:pt idx="26">
                  <c:v>1.360262711052483</c:v>
                </c:pt>
                <c:pt idx="27">
                  <c:v>1.359702768567073</c:v>
                </c:pt>
                <c:pt idx="28">
                  <c:v>1.359661227216341</c:v>
                </c:pt>
                <c:pt idx="29">
                  <c:v>1.357255801177251</c:v>
                </c:pt>
                <c:pt idx="30">
                  <c:v>1.358607354543419</c:v>
                </c:pt>
                <c:pt idx="31">
                  <c:v>1.358469362812666</c:v>
                </c:pt>
                <c:pt idx="32">
                  <c:v>1.35988616790299</c:v>
                </c:pt>
                <c:pt idx="33">
                  <c:v>1.359036200937167</c:v>
                </c:pt>
                <c:pt idx="34">
                  <c:v>1.361489790871512</c:v>
                </c:pt>
                <c:pt idx="35">
                  <c:v>1.360769812107206</c:v>
                </c:pt>
                <c:pt idx="36">
                  <c:v>1.360568221807333</c:v>
                </c:pt>
                <c:pt idx="37">
                  <c:v>1.360593544894224</c:v>
                </c:pt>
                <c:pt idx="38">
                  <c:v>1.364051988236036</c:v>
                </c:pt>
                <c:pt idx="39">
                  <c:v>1.365956166702745</c:v>
                </c:pt>
                <c:pt idx="40">
                  <c:v>1.367536679811644</c:v>
                </c:pt>
                <c:pt idx="41">
                  <c:v>1.370250932323316</c:v>
                </c:pt>
                <c:pt idx="42">
                  <c:v>1.371346130378416</c:v>
                </c:pt>
                <c:pt idx="43">
                  <c:v>1.372052912359643</c:v>
                </c:pt>
                <c:pt idx="44">
                  <c:v>1.37088149735977</c:v>
                </c:pt>
                <c:pt idx="45">
                  <c:v>1.372722187245768</c:v>
                </c:pt>
                <c:pt idx="46">
                  <c:v>1.373105720178773</c:v>
                </c:pt>
                <c:pt idx="47">
                  <c:v>1.373036045892071</c:v>
                </c:pt>
                <c:pt idx="48">
                  <c:v>1.376075629599877</c:v>
                </c:pt>
                <c:pt idx="49">
                  <c:v>1.377981898119745</c:v>
                </c:pt>
                <c:pt idx="50">
                  <c:v>1.378560573080164</c:v>
                </c:pt>
                <c:pt idx="51">
                  <c:v>1.378686073397672</c:v>
                </c:pt>
                <c:pt idx="52">
                  <c:v>1.380366261256028</c:v>
                </c:pt>
                <c:pt idx="53">
                  <c:v>1.379682487689098</c:v>
                </c:pt>
                <c:pt idx="54">
                  <c:v>1.379711428759583</c:v>
                </c:pt>
                <c:pt idx="55">
                  <c:v>1.379578623553692</c:v>
                </c:pt>
                <c:pt idx="56">
                  <c:v>1.379640289983136</c:v>
                </c:pt>
                <c:pt idx="57">
                  <c:v>1.380738551709633</c:v>
                </c:pt>
                <c:pt idx="58">
                  <c:v>1.381318804138176</c:v>
                </c:pt>
                <c:pt idx="59">
                  <c:v>1.385234985993661</c:v>
                </c:pt>
                <c:pt idx="60">
                  <c:v>1.387240611664883</c:v>
                </c:pt>
                <c:pt idx="61">
                  <c:v>1.388760635221682</c:v>
                </c:pt>
                <c:pt idx="62">
                  <c:v>1.387592797969015</c:v>
                </c:pt>
                <c:pt idx="63">
                  <c:v>1.388724676220409</c:v>
                </c:pt>
                <c:pt idx="64">
                  <c:v>1.388463998775831</c:v>
                </c:pt>
                <c:pt idx="65">
                  <c:v>1.390276073043748</c:v>
                </c:pt>
                <c:pt idx="66">
                  <c:v>1.393513321098261</c:v>
                </c:pt>
                <c:pt idx="67">
                  <c:v>1.397819599647796</c:v>
                </c:pt>
                <c:pt idx="68">
                  <c:v>1.399081788635998</c:v>
                </c:pt>
                <c:pt idx="69">
                  <c:v>1.40163973255521</c:v>
                </c:pt>
                <c:pt idx="70">
                  <c:v>1.40274059872499</c:v>
                </c:pt>
                <c:pt idx="71">
                  <c:v>1.403290945907659</c:v>
                </c:pt>
                <c:pt idx="72">
                  <c:v>1.406302665356911</c:v>
                </c:pt>
                <c:pt idx="73">
                  <c:v>1.407792284438141</c:v>
                </c:pt>
                <c:pt idx="74">
                  <c:v>1.410188747418773</c:v>
                </c:pt>
                <c:pt idx="75">
                  <c:v>1.413136066477491</c:v>
                </c:pt>
                <c:pt idx="76">
                  <c:v>1.415274030445768</c:v>
                </c:pt>
                <c:pt idx="77">
                  <c:v>1.414918309630603</c:v>
                </c:pt>
                <c:pt idx="78">
                  <c:v>1.420068489754017</c:v>
                </c:pt>
                <c:pt idx="79">
                  <c:v>1.422109778669111</c:v>
                </c:pt>
                <c:pt idx="80">
                  <c:v>1.423276804994531</c:v>
                </c:pt>
                <c:pt idx="81">
                  <c:v>1.424184770610875</c:v>
                </c:pt>
                <c:pt idx="82">
                  <c:v>1.427230752036861</c:v>
                </c:pt>
                <c:pt idx="83">
                  <c:v>1.428657460095508</c:v>
                </c:pt>
                <c:pt idx="84">
                  <c:v>1.43040804992074</c:v>
                </c:pt>
                <c:pt idx="85">
                  <c:v>1.434361163848939</c:v>
                </c:pt>
                <c:pt idx="86">
                  <c:v>1.438703057979062</c:v>
                </c:pt>
                <c:pt idx="87">
                  <c:v>1.442883040226498</c:v>
                </c:pt>
                <c:pt idx="88">
                  <c:v>1.444439906904746</c:v>
                </c:pt>
                <c:pt idx="89">
                  <c:v>1.44677418063922</c:v>
                </c:pt>
                <c:pt idx="90">
                  <c:v>1.44985321491334</c:v>
                </c:pt>
                <c:pt idx="91">
                  <c:v>1.452122871567326</c:v>
                </c:pt>
                <c:pt idx="92">
                  <c:v>1.45526708866313</c:v>
                </c:pt>
                <c:pt idx="93">
                  <c:v>1.457569280152308</c:v>
                </c:pt>
                <c:pt idx="94">
                  <c:v>1.462203785243028</c:v>
                </c:pt>
                <c:pt idx="95">
                  <c:v>1.465672531888975</c:v>
                </c:pt>
                <c:pt idx="96">
                  <c:v>1.473416357205205</c:v>
                </c:pt>
                <c:pt idx="97">
                  <c:v>1.478666467901636</c:v>
                </c:pt>
                <c:pt idx="98">
                  <c:v>1.485698195749364</c:v>
                </c:pt>
                <c:pt idx="99">
                  <c:v>1.492082204864976</c:v>
                </c:pt>
                <c:pt idx="100">
                  <c:v>1.497591921731261</c:v>
                </c:pt>
                <c:pt idx="101">
                  <c:v>1.501288022980181</c:v>
                </c:pt>
                <c:pt idx="102">
                  <c:v>1.507575254628163</c:v>
                </c:pt>
                <c:pt idx="103">
                  <c:v>1.516388325168973</c:v>
                </c:pt>
                <c:pt idx="104">
                  <c:v>1.52092657356718</c:v>
                </c:pt>
                <c:pt idx="105">
                  <c:v>1.52682515263166</c:v>
                </c:pt>
                <c:pt idx="106">
                  <c:v>1.535185442111051</c:v>
                </c:pt>
                <c:pt idx="107">
                  <c:v>1.540404154099742</c:v>
                </c:pt>
                <c:pt idx="108">
                  <c:v>1.541574998916898</c:v>
                </c:pt>
                <c:pt idx="109">
                  <c:v>1.549061218113021</c:v>
                </c:pt>
                <c:pt idx="110">
                  <c:v>1.557001083960701</c:v>
                </c:pt>
                <c:pt idx="111">
                  <c:v>1.567045889554675</c:v>
                </c:pt>
                <c:pt idx="112">
                  <c:v>1.576508247855909</c:v>
                </c:pt>
                <c:pt idx="113">
                  <c:v>1.585938070785124</c:v>
                </c:pt>
                <c:pt idx="114">
                  <c:v>1.596728211615609</c:v>
                </c:pt>
                <c:pt idx="115">
                  <c:v>1.606514624583862</c:v>
                </c:pt>
                <c:pt idx="116">
                  <c:v>1.614034256480302</c:v>
                </c:pt>
                <c:pt idx="117">
                  <c:v>1.625148443590417</c:v>
                </c:pt>
                <c:pt idx="118">
                  <c:v>1.638109120815908</c:v>
                </c:pt>
                <c:pt idx="119">
                  <c:v>1.645046113764124</c:v>
                </c:pt>
                <c:pt idx="120">
                  <c:v>1.653990876063607</c:v>
                </c:pt>
                <c:pt idx="121">
                  <c:v>1.663777512356029</c:v>
                </c:pt>
                <c:pt idx="122">
                  <c:v>1.671815793472642</c:v>
                </c:pt>
                <c:pt idx="123">
                  <c:v>1.680210156681921</c:v>
                </c:pt>
                <c:pt idx="124">
                  <c:v>1.692458671195893</c:v>
                </c:pt>
                <c:pt idx="125">
                  <c:v>1.702764122145349</c:v>
                </c:pt>
                <c:pt idx="126">
                  <c:v>1.71303740840991</c:v>
                </c:pt>
                <c:pt idx="127">
                  <c:v>1.726452092055532</c:v>
                </c:pt>
                <c:pt idx="128">
                  <c:v>1.741097660129139</c:v>
                </c:pt>
                <c:pt idx="129">
                  <c:v>1.755516355178037</c:v>
                </c:pt>
                <c:pt idx="130">
                  <c:v>1.769287288134804</c:v>
                </c:pt>
                <c:pt idx="131">
                  <c:v>1.781407011576638</c:v>
                </c:pt>
                <c:pt idx="132">
                  <c:v>1.793073285922506</c:v>
                </c:pt>
                <c:pt idx="133">
                  <c:v>1.80007606667685</c:v>
                </c:pt>
                <c:pt idx="134">
                  <c:v>1.806107350125415</c:v>
                </c:pt>
                <c:pt idx="135">
                  <c:v>1.817255821953393</c:v>
                </c:pt>
                <c:pt idx="136">
                  <c:v>1.82610484059683</c:v>
                </c:pt>
                <c:pt idx="137">
                  <c:v>1.836670132249922</c:v>
                </c:pt>
                <c:pt idx="138">
                  <c:v>1.842345351674665</c:v>
                </c:pt>
                <c:pt idx="139">
                  <c:v>1.853364326309991</c:v>
                </c:pt>
                <c:pt idx="140">
                  <c:v>1.860076173108883</c:v>
                </c:pt>
                <c:pt idx="141">
                  <c:v>1.86737103876926</c:v>
                </c:pt>
                <c:pt idx="142">
                  <c:v>1.866634520002667</c:v>
                </c:pt>
                <c:pt idx="143">
                  <c:v>1.874836202429563</c:v>
                </c:pt>
                <c:pt idx="144">
                  <c:v>1.873905505315578</c:v>
                </c:pt>
                <c:pt idx="145">
                  <c:v>1.87203555302666</c:v>
                </c:pt>
                <c:pt idx="146">
                  <c:v>1.870910283833034</c:v>
                </c:pt>
                <c:pt idx="147">
                  <c:v>1.874286595508985</c:v>
                </c:pt>
                <c:pt idx="148">
                  <c:v>1.871736731019827</c:v>
                </c:pt>
                <c:pt idx="149">
                  <c:v>1.873234912122278</c:v>
                </c:pt>
                <c:pt idx="150">
                  <c:v>1.869616044972947</c:v>
                </c:pt>
                <c:pt idx="151">
                  <c:v>1.868232255772639</c:v>
                </c:pt>
                <c:pt idx="152">
                  <c:v>1.861990632923989</c:v>
                </c:pt>
                <c:pt idx="153">
                  <c:v>1.859084689460444</c:v>
                </c:pt>
                <c:pt idx="154">
                  <c:v>1.851612383370458</c:v>
                </c:pt>
                <c:pt idx="155">
                  <c:v>1.844269934382702</c:v>
                </c:pt>
                <c:pt idx="156">
                  <c:v>1.833915256991067</c:v>
                </c:pt>
                <c:pt idx="157">
                  <c:v>1.825957320787652</c:v>
                </c:pt>
                <c:pt idx="158">
                  <c:v>1.814696068879629</c:v>
                </c:pt>
                <c:pt idx="159">
                  <c:v>1.801523966101221</c:v>
                </c:pt>
                <c:pt idx="160">
                  <c:v>1.791460962099912</c:v>
                </c:pt>
                <c:pt idx="161">
                  <c:v>1.779649164083034</c:v>
                </c:pt>
                <c:pt idx="162">
                  <c:v>1.763368151562513</c:v>
                </c:pt>
                <c:pt idx="163">
                  <c:v>1.748220821190785</c:v>
                </c:pt>
                <c:pt idx="164">
                  <c:v>1.739810069625003</c:v>
                </c:pt>
                <c:pt idx="165">
                  <c:v>1.730330235474105</c:v>
                </c:pt>
                <c:pt idx="166">
                  <c:v>1.720591613876996</c:v>
                </c:pt>
                <c:pt idx="167">
                  <c:v>1.71499856249178</c:v>
                </c:pt>
                <c:pt idx="168">
                  <c:v>1.707526905945762</c:v>
                </c:pt>
                <c:pt idx="169">
                  <c:v>1.697010749093023</c:v>
                </c:pt>
                <c:pt idx="170">
                  <c:v>1.685555695305245</c:v>
                </c:pt>
                <c:pt idx="171">
                  <c:v>1.675978931919096</c:v>
                </c:pt>
                <c:pt idx="172">
                  <c:v>1.663422566194086</c:v>
                </c:pt>
                <c:pt idx="173">
                  <c:v>1.655108921570905</c:v>
                </c:pt>
                <c:pt idx="174">
                  <c:v>1.644204692282231</c:v>
                </c:pt>
                <c:pt idx="175">
                  <c:v>1.635826597247313</c:v>
                </c:pt>
                <c:pt idx="176">
                  <c:v>1.627740005203873</c:v>
                </c:pt>
                <c:pt idx="177">
                  <c:v>1.620009816457828</c:v>
                </c:pt>
                <c:pt idx="178">
                  <c:v>1.613542706774764</c:v>
                </c:pt>
                <c:pt idx="179">
                  <c:v>1.606233459138893</c:v>
                </c:pt>
                <c:pt idx="180">
                  <c:v>1.598535605197916</c:v>
                </c:pt>
                <c:pt idx="181">
                  <c:v>1.589444920495859</c:v>
                </c:pt>
                <c:pt idx="182">
                  <c:v>1.583106934299064</c:v>
                </c:pt>
                <c:pt idx="183">
                  <c:v>1.575052773878811</c:v>
                </c:pt>
                <c:pt idx="184">
                  <c:v>1.569459836280016</c:v>
                </c:pt>
                <c:pt idx="185">
                  <c:v>1.562118077247663</c:v>
                </c:pt>
                <c:pt idx="186">
                  <c:v>1.55600713208583</c:v>
                </c:pt>
                <c:pt idx="187">
                  <c:v>1.551029841885605</c:v>
                </c:pt>
                <c:pt idx="188">
                  <c:v>1.546797185616203</c:v>
                </c:pt>
                <c:pt idx="189">
                  <c:v>1.542175913260039</c:v>
                </c:pt>
                <c:pt idx="190">
                  <c:v>1.541311554122526</c:v>
                </c:pt>
                <c:pt idx="191">
                  <c:v>1.539669945451078</c:v>
                </c:pt>
                <c:pt idx="192">
                  <c:v>1.535955777979352</c:v>
                </c:pt>
                <c:pt idx="193">
                  <c:v>1.532273877928068</c:v>
                </c:pt>
                <c:pt idx="194">
                  <c:v>1.530340828826924</c:v>
                </c:pt>
                <c:pt idx="195">
                  <c:v>1.52601109927023</c:v>
                </c:pt>
                <c:pt idx="196">
                  <c:v>1.520030083110707</c:v>
                </c:pt>
                <c:pt idx="197">
                  <c:v>1.51670420305763</c:v>
                </c:pt>
                <c:pt idx="198">
                  <c:v>1.513799605218826</c:v>
                </c:pt>
                <c:pt idx="199">
                  <c:v>1.508401553621693</c:v>
                </c:pt>
                <c:pt idx="200">
                  <c:v>1.505173234548688</c:v>
                </c:pt>
                <c:pt idx="201">
                  <c:v>1.503466798568932</c:v>
                </c:pt>
                <c:pt idx="202">
                  <c:v>1.501307220273895</c:v>
                </c:pt>
                <c:pt idx="203">
                  <c:v>1.496913012660944</c:v>
                </c:pt>
                <c:pt idx="204">
                  <c:v>1.497926998418295</c:v>
                </c:pt>
                <c:pt idx="205">
                  <c:v>1.498682154543278</c:v>
                </c:pt>
                <c:pt idx="206">
                  <c:v>1.495680409475548</c:v>
                </c:pt>
                <c:pt idx="207">
                  <c:v>1.493099549004297</c:v>
                </c:pt>
                <c:pt idx="208">
                  <c:v>1.49249409746467</c:v>
                </c:pt>
                <c:pt idx="209">
                  <c:v>1.488197031873693</c:v>
                </c:pt>
                <c:pt idx="210">
                  <c:v>1.48419104510904</c:v>
                </c:pt>
                <c:pt idx="211">
                  <c:v>1.484881272306037</c:v>
                </c:pt>
                <c:pt idx="212">
                  <c:v>1.48362833491568</c:v>
                </c:pt>
                <c:pt idx="213">
                  <c:v>1.482505191488274</c:v>
                </c:pt>
                <c:pt idx="214">
                  <c:v>1.48303333272567</c:v>
                </c:pt>
                <c:pt idx="215">
                  <c:v>1.481650951574138</c:v>
                </c:pt>
                <c:pt idx="216">
                  <c:v>1.479491296049424</c:v>
                </c:pt>
                <c:pt idx="217">
                  <c:v>1.47865958112165</c:v>
                </c:pt>
                <c:pt idx="218">
                  <c:v>1.477406576262126</c:v>
                </c:pt>
                <c:pt idx="219">
                  <c:v>1.475732669182373</c:v>
                </c:pt>
                <c:pt idx="220">
                  <c:v>1.476131317563146</c:v>
                </c:pt>
                <c:pt idx="221">
                  <c:v>1.478375948430643</c:v>
                </c:pt>
                <c:pt idx="222">
                  <c:v>1.476377873875646</c:v>
                </c:pt>
                <c:pt idx="223">
                  <c:v>1.474153209133776</c:v>
                </c:pt>
                <c:pt idx="224">
                  <c:v>1.471604406846547</c:v>
                </c:pt>
                <c:pt idx="225">
                  <c:v>1.470739912822749</c:v>
                </c:pt>
                <c:pt idx="226">
                  <c:v>1.468418030527271</c:v>
                </c:pt>
                <c:pt idx="227">
                  <c:v>1.469788124165524</c:v>
                </c:pt>
                <c:pt idx="228">
                  <c:v>1.470186616934608</c:v>
                </c:pt>
                <c:pt idx="229">
                  <c:v>1.470423415649542</c:v>
                </c:pt>
                <c:pt idx="230">
                  <c:v>1.469785380958692</c:v>
                </c:pt>
                <c:pt idx="231">
                  <c:v>1.469406538213716</c:v>
                </c:pt>
                <c:pt idx="232">
                  <c:v>1.470938569699026</c:v>
                </c:pt>
                <c:pt idx="233">
                  <c:v>1.47318293554979</c:v>
                </c:pt>
                <c:pt idx="234">
                  <c:v>1.471638118255673</c:v>
                </c:pt>
                <c:pt idx="235">
                  <c:v>1.471226909997099</c:v>
                </c:pt>
                <c:pt idx="236">
                  <c:v>1.471009599387678</c:v>
                </c:pt>
                <c:pt idx="237">
                  <c:v>1.468849101926569</c:v>
                </c:pt>
                <c:pt idx="238">
                  <c:v>1.467789954604025</c:v>
                </c:pt>
                <c:pt idx="239">
                  <c:v>1.473078290884005</c:v>
                </c:pt>
                <c:pt idx="240">
                  <c:v>1.47208398044421</c:v>
                </c:pt>
                <c:pt idx="241">
                  <c:v>1.471672583498855</c:v>
                </c:pt>
                <c:pt idx="242">
                  <c:v>1.471552625744224</c:v>
                </c:pt>
                <c:pt idx="243">
                  <c:v>1.471885777008956</c:v>
                </c:pt>
                <c:pt idx="244">
                  <c:v>1.467782277134804</c:v>
                </c:pt>
                <c:pt idx="245">
                  <c:v>1.468601144950748</c:v>
                </c:pt>
                <c:pt idx="246">
                  <c:v>1.470424198626194</c:v>
                </c:pt>
                <c:pt idx="247">
                  <c:v>1.470984162213476</c:v>
                </c:pt>
                <c:pt idx="248">
                  <c:v>1.473616657614695</c:v>
                </c:pt>
                <c:pt idx="249">
                  <c:v>1.474953416341543</c:v>
                </c:pt>
                <c:pt idx="250">
                  <c:v>1.476581996595583</c:v>
                </c:pt>
                <c:pt idx="251">
                  <c:v>1.474809622739686</c:v>
                </c:pt>
                <c:pt idx="252">
                  <c:v>1.474753791330292</c:v>
                </c:pt>
                <c:pt idx="253">
                  <c:v>1.472366129075238</c:v>
                </c:pt>
                <c:pt idx="254">
                  <c:v>1.474188854986064</c:v>
                </c:pt>
                <c:pt idx="255">
                  <c:v>1.474650938239791</c:v>
                </c:pt>
                <c:pt idx="256">
                  <c:v>1.476052686920326</c:v>
                </c:pt>
                <c:pt idx="257">
                  <c:v>1.47745400110959</c:v>
                </c:pt>
                <c:pt idx="258">
                  <c:v>1.478013493251277</c:v>
                </c:pt>
                <c:pt idx="259">
                  <c:v>1.479997660517779</c:v>
                </c:pt>
                <c:pt idx="260">
                  <c:v>1.479002531985125</c:v>
                </c:pt>
                <c:pt idx="261">
                  <c:v>1.478946287975794</c:v>
                </c:pt>
                <c:pt idx="262">
                  <c:v>1.478534008193091</c:v>
                </c:pt>
                <c:pt idx="263">
                  <c:v>1.477538731232215</c:v>
                </c:pt>
                <c:pt idx="264">
                  <c:v>1.47618702845187</c:v>
                </c:pt>
                <c:pt idx="265">
                  <c:v>1.476389799387658</c:v>
                </c:pt>
                <c:pt idx="266">
                  <c:v>1.476916247930236</c:v>
                </c:pt>
                <c:pt idx="267">
                  <c:v>1.48032512204688</c:v>
                </c:pt>
                <c:pt idx="268">
                  <c:v>1.482049614324205</c:v>
                </c:pt>
                <c:pt idx="269">
                  <c:v>1.483159237492541</c:v>
                </c:pt>
                <c:pt idx="270">
                  <c:v>1.483426641547701</c:v>
                </c:pt>
                <c:pt idx="271">
                  <c:v>1.482948983648278</c:v>
                </c:pt>
                <c:pt idx="272">
                  <c:v>1.481370276829792</c:v>
                </c:pt>
                <c:pt idx="273">
                  <c:v>1.48241477443711</c:v>
                </c:pt>
                <c:pt idx="274">
                  <c:v>1.481872044011027</c:v>
                </c:pt>
                <c:pt idx="275">
                  <c:v>1.485442140573135</c:v>
                </c:pt>
                <c:pt idx="276">
                  <c:v>1.48687509446774</c:v>
                </c:pt>
                <c:pt idx="277">
                  <c:v>1.487174351135476</c:v>
                </c:pt>
                <c:pt idx="278">
                  <c:v>1.485238917384341</c:v>
                </c:pt>
                <c:pt idx="279">
                  <c:v>1.487448953076412</c:v>
                </c:pt>
                <c:pt idx="280">
                  <c:v>1.486647034424596</c:v>
                </c:pt>
                <c:pt idx="281">
                  <c:v>1.487366933864007</c:v>
                </c:pt>
                <c:pt idx="282">
                  <c:v>1.486499988783693</c:v>
                </c:pt>
                <c:pt idx="283">
                  <c:v>1.486183670863695</c:v>
                </c:pt>
                <c:pt idx="284">
                  <c:v>1.485705229634338</c:v>
                </c:pt>
                <c:pt idx="285">
                  <c:v>1.484578875325421</c:v>
                </c:pt>
                <c:pt idx="286">
                  <c:v>1.485784632347549</c:v>
                </c:pt>
                <c:pt idx="287">
                  <c:v>1.488317888117316</c:v>
                </c:pt>
                <c:pt idx="288">
                  <c:v>1.490753919590877</c:v>
                </c:pt>
                <c:pt idx="289">
                  <c:v>1.490533977515767</c:v>
                </c:pt>
                <c:pt idx="290">
                  <c:v>1.491836625333102</c:v>
                </c:pt>
                <c:pt idx="291">
                  <c:v>1.491487133145299</c:v>
                </c:pt>
                <c:pt idx="292">
                  <c:v>1.491591104902452</c:v>
                </c:pt>
                <c:pt idx="293">
                  <c:v>1.493314045378288</c:v>
                </c:pt>
                <c:pt idx="294">
                  <c:v>1.494260041867814</c:v>
                </c:pt>
                <c:pt idx="295">
                  <c:v>1.495011263531024</c:v>
                </c:pt>
                <c:pt idx="296">
                  <c:v>1.497543900102994</c:v>
                </c:pt>
                <c:pt idx="297">
                  <c:v>1.49823046621532</c:v>
                </c:pt>
                <c:pt idx="298">
                  <c:v>1.50005059769845</c:v>
                </c:pt>
                <c:pt idx="299">
                  <c:v>1.501222807996813</c:v>
                </c:pt>
                <c:pt idx="300">
                  <c:v>1.503528582567277</c:v>
                </c:pt>
                <c:pt idx="301">
                  <c:v>1.503891126648852</c:v>
                </c:pt>
                <c:pt idx="302">
                  <c:v>1.503800063579931</c:v>
                </c:pt>
                <c:pt idx="303">
                  <c:v>1.50468050390271</c:v>
                </c:pt>
                <c:pt idx="304">
                  <c:v>1.504427231186715</c:v>
                </c:pt>
                <c:pt idx="305">
                  <c:v>1.502166213050315</c:v>
                </c:pt>
                <c:pt idx="306">
                  <c:v>1.502949267593946</c:v>
                </c:pt>
                <c:pt idx="307">
                  <c:v>1.505416184653741</c:v>
                </c:pt>
                <c:pt idx="308">
                  <c:v>1.505939867538012</c:v>
                </c:pt>
                <c:pt idx="309">
                  <c:v>1.506528373804314</c:v>
                </c:pt>
                <c:pt idx="310">
                  <c:v>1.508800741055646</c:v>
                </c:pt>
                <c:pt idx="311">
                  <c:v>1.506636025385423</c:v>
                </c:pt>
                <c:pt idx="312">
                  <c:v>1.502949349881062</c:v>
                </c:pt>
                <c:pt idx="313">
                  <c:v>1.499942699148455</c:v>
                </c:pt>
                <c:pt idx="314">
                  <c:v>1.500822281147097</c:v>
                </c:pt>
                <c:pt idx="315">
                  <c:v>1.500600789567932</c:v>
                </c:pt>
                <c:pt idx="316">
                  <c:v>1.50316453720106</c:v>
                </c:pt>
                <c:pt idx="317">
                  <c:v>1.505727814214204</c:v>
                </c:pt>
                <c:pt idx="318">
                  <c:v>1.508064436700306</c:v>
                </c:pt>
                <c:pt idx="319">
                  <c:v>1.508296148984052</c:v>
                </c:pt>
                <c:pt idx="320">
                  <c:v>1.50914259262677</c:v>
                </c:pt>
                <c:pt idx="321">
                  <c:v>1.50963296611005</c:v>
                </c:pt>
                <c:pt idx="322">
                  <c:v>1.512649358897752</c:v>
                </c:pt>
                <c:pt idx="323">
                  <c:v>1.513075050480024</c:v>
                </c:pt>
                <c:pt idx="324">
                  <c:v>1.516091273260443</c:v>
                </c:pt>
                <c:pt idx="325">
                  <c:v>1.514573637300212</c:v>
                </c:pt>
                <c:pt idx="326">
                  <c:v>1.512990625156345</c:v>
                </c:pt>
                <c:pt idx="327">
                  <c:v>1.511472816514828</c:v>
                </c:pt>
                <c:pt idx="328">
                  <c:v>1.510019433676813</c:v>
                </c:pt>
                <c:pt idx="329">
                  <c:v>1.507723799323378</c:v>
                </c:pt>
                <c:pt idx="330">
                  <c:v>1.510383126534494</c:v>
                </c:pt>
                <c:pt idx="331">
                  <c:v>1.509091539389834</c:v>
                </c:pt>
                <c:pt idx="332">
                  <c:v>1.507896632741516</c:v>
                </c:pt>
                <c:pt idx="333">
                  <c:v>1.511268055066756</c:v>
                </c:pt>
                <c:pt idx="334">
                  <c:v>1.510785719615405</c:v>
                </c:pt>
                <c:pt idx="335">
                  <c:v>1.509946919291249</c:v>
                </c:pt>
                <c:pt idx="336">
                  <c:v>1.51419288090066</c:v>
                </c:pt>
                <c:pt idx="337">
                  <c:v>1.515815490295991</c:v>
                </c:pt>
                <c:pt idx="338">
                  <c:v>1.514166898655463</c:v>
                </c:pt>
                <c:pt idx="339">
                  <c:v>1.5132305766878</c:v>
                </c:pt>
                <c:pt idx="340">
                  <c:v>1.514464280109498</c:v>
                </c:pt>
                <c:pt idx="341">
                  <c:v>1.512588451951353</c:v>
                </c:pt>
                <c:pt idx="342">
                  <c:v>1.511263221668567</c:v>
                </c:pt>
                <c:pt idx="343">
                  <c:v>1.511330752965972</c:v>
                </c:pt>
                <c:pt idx="344">
                  <c:v>1.512466926938852</c:v>
                </c:pt>
                <c:pt idx="345">
                  <c:v>1.510817686340558</c:v>
                </c:pt>
                <c:pt idx="346">
                  <c:v>1.51153278451779</c:v>
                </c:pt>
                <c:pt idx="347">
                  <c:v>1.5124421037719</c:v>
                </c:pt>
                <c:pt idx="348">
                  <c:v>1.51140778280788</c:v>
                </c:pt>
                <c:pt idx="349">
                  <c:v>1.508948644087306</c:v>
                </c:pt>
                <c:pt idx="350">
                  <c:v>1.510570038635204</c:v>
                </c:pt>
                <c:pt idx="351">
                  <c:v>1.508498950921728</c:v>
                </c:pt>
                <c:pt idx="352">
                  <c:v>1.506849043195862</c:v>
                </c:pt>
                <c:pt idx="353">
                  <c:v>1.505101880920448</c:v>
                </c:pt>
                <c:pt idx="354">
                  <c:v>1.504229042070413</c:v>
                </c:pt>
                <c:pt idx="355">
                  <c:v>1.502546198133603</c:v>
                </c:pt>
                <c:pt idx="356">
                  <c:v>1.502741900295491</c:v>
                </c:pt>
                <c:pt idx="357">
                  <c:v>1.501965926068865</c:v>
                </c:pt>
                <c:pt idx="358">
                  <c:v>1.502777023782574</c:v>
                </c:pt>
                <c:pt idx="359">
                  <c:v>1.502713213651978</c:v>
                </c:pt>
                <c:pt idx="360">
                  <c:v>1.500673891435115</c:v>
                </c:pt>
                <c:pt idx="361">
                  <c:v>1.498958588375458</c:v>
                </c:pt>
                <c:pt idx="362">
                  <c:v>1.497858000389169</c:v>
                </c:pt>
                <c:pt idx="363">
                  <c:v>1.495041116462012</c:v>
                </c:pt>
                <c:pt idx="364">
                  <c:v>1.495495242106521</c:v>
                </c:pt>
                <c:pt idx="365">
                  <c:v>1.4931316900117</c:v>
                </c:pt>
                <c:pt idx="366">
                  <c:v>1.49371502835103</c:v>
                </c:pt>
                <c:pt idx="367">
                  <c:v>1.4910920570196</c:v>
                </c:pt>
                <c:pt idx="368">
                  <c:v>1.492031178915569</c:v>
                </c:pt>
                <c:pt idx="369">
                  <c:v>1.492128423544345</c:v>
                </c:pt>
                <c:pt idx="370">
                  <c:v>1.491318889183288</c:v>
                </c:pt>
                <c:pt idx="371">
                  <c:v>1.488695510026733</c:v>
                </c:pt>
                <c:pt idx="372">
                  <c:v>1.491254038311861</c:v>
                </c:pt>
                <c:pt idx="373">
                  <c:v>1.490314781694144</c:v>
                </c:pt>
                <c:pt idx="374">
                  <c:v>1.490961814918197</c:v>
                </c:pt>
                <c:pt idx="375">
                  <c:v>1.490669811344066</c:v>
                </c:pt>
                <c:pt idx="376">
                  <c:v>1.490409960386171</c:v>
                </c:pt>
                <c:pt idx="377">
                  <c:v>1.486393106334436</c:v>
                </c:pt>
                <c:pt idx="378">
                  <c:v>1.486424520499134</c:v>
                </c:pt>
                <c:pt idx="379">
                  <c:v>1.483347168094254</c:v>
                </c:pt>
                <c:pt idx="380">
                  <c:v>1.481338058364839</c:v>
                </c:pt>
                <c:pt idx="381">
                  <c:v>1.481596118698173</c:v>
                </c:pt>
                <c:pt idx="382">
                  <c:v>1.483019967658491</c:v>
                </c:pt>
                <c:pt idx="383">
                  <c:v>1.480881127635721</c:v>
                </c:pt>
                <c:pt idx="384">
                  <c:v>1.479325128749267</c:v>
                </c:pt>
                <c:pt idx="385">
                  <c:v>1.480716015117329</c:v>
                </c:pt>
                <c:pt idx="386">
                  <c:v>1.476795370793169</c:v>
                </c:pt>
                <c:pt idx="387">
                  <c:v>1.474364632395396</c:v>
                </c:pt>
                <c:pt idx="388">
                  <c:v>1.472128102842154</c:v>
                </c:pt>
                <c:pt idx="389">
                  <c:v>1.473032773254097</c:v>
                </c:pt>
                <c:pt idx="390">
                  <c:v>1.47332213299092</c:v>
                </c:pt>
                <c:pt idx="391">
                  <c:v>1.474421292901447</c:v>
                </c:pt>
                <c:pt idx="392">
                  <c:v>1.477042225351818</c:v>
                </c:pt>
                <c:pt idx="393">
                  <c:v>1.476359683560258</c:v>
                </c:pt>
                <c:pt idx="394">
                  <c:v>1.473053772129684</c:v>
                </c:pt>
                <c:pt idx="395">
                  <c:v>1.469035391079212</c:v>
                </c:pt>
                <c:pt idx="396">
                  <c:v>1.468061050603857</c:v>
                </c:pt>
                <c:pt idx="397">
                  <c:v>1.464528241278445</c:v>
                </c:pt>
                <c:pt idx="398">
                  <c:v>1.464622419098831</c:v>
                </c:pt>
                <c:pt idx="399">
                  <c:v>1.462999903109257</c:v>
                </c:pt>
                <c:pt idx="400">
                  <c:v>1.461021291383151</c:v>
                </c:pt>
                <c:pt idx="401">
                  <c:v>1.459398556311447</c:v>
                </c:pt>
                <c:pt idx="402">
                  <c:v>1.455800298364033</c:v>
                </c:pt>
                <c:pt idx="403">
                  <c:v>1.453821357122771</c:v>
                </c:pt>
                <c:pt idx="404">
                  <c:v>1.452684469740564</c:v>
                </c:pt>
                <c:pt idx="405">
                  <c:v>1.449992558000956</c:v>
                </c:pt>
                <c:pt idx="406">
                  <c:v>1.447656910584065</c:v>
                </c:pt>
                <c:pt idx="407">
                  <c:v>1.447944413837057</c:v>
                </c:pt>
                <c:pt idx="408">
                  <c:v>1.44654747794653</c:v>
                </c:pt>
                <c:pt idx="409">
                  <c:v>1.448389284386617</c:v>
                </c:pt>
                <c:pt idx="410">
                  <c:v>1.446895356817194</c:v>
                </c:pt>
                <c:pt idx="411">
                  <c:v>1.444526897259361</c:v>
                </c:pt>
                <c:pt idx="412">
                  <c:v>1.442222838827905</c:v>
                </c:pt>
                <c:pt idx="413">
                  <c:v>1.440242787080098</c:v>
                </c:pt>
                <c:pt idx="414">
                  <c:v>1.435282986936127</c:v>
                </c:pt>
                <c:pt idx="415">
                  <c:v>1.43786874046771</c:v>
                </c:pt>
                <c:pt idx="416">
                  <c:v>1.438155238730998</c:v>
                </c:pt>
                <c:pt idx="417">
                  <c:v>1.439121729321362</c:v>
                </c:pt>
                <c:pt idx="418">
                  <c:v>1.438889956877275</c:v>
                </c:pt>
                <c:pt idx="419">
                  <c:v>1.438657682994875</c:v>
                </c:pt>
                <c:pt idx="420">
                  <c:v>1.435737638483566</c:v>
                </c:pt>
                <c:pt idx="421">
                  <c:v>1.43229904667307</c:v>
                </c:pt>
                <c:pt idx="422">
                  <c:v>1.427726976067062</c:v>
                </c:pt>
                <c:pt idx="423">
                  <c:v>1.425777936929964</c:v>
                </c:pt>
                <c:pt idx="424">
                  <c:v>1.421173382980027</c:v>
                </c:pt>
                <c:pt idx="425">
                  <c:v>1.419483333711911</c:v>
                </c:pt>
                <c:pt idx="426">
                  <c:v>1.419218165110516</c:v>
                </c:pt>
                <c:pt idx="427">
                  <c:v>1.418046050213779</c:v>
                </c:pt>
                <c:pt idx="428">
                  <c:v>1.41612893156269</c:v>
                </c:pt>
                <c:pt idx="429">
                  <c:v>1.41670542932902</c:v>
                </c:pt>
                <c:pt idx="430">
                  <c:v>1.415986387943561</c:v>
                </c:pt>
                <c:pt idx="431">
                  <c:v>1.413259290604731</c:v>
                </c:pt>
                <c:pt idx="432">
                  <c:v>1.4121513888184</c:v>
                </c:pt>
                <c:pt idx="433">
                  <c:v>1.409812693487604</c:v>
                </c:pt>
                <c:pt idx="434">
                  <c:v>1.410032359933648</c:v>
                </c:pt>
                <c:pt idx="435">
                  <c:v>1.408535443439523</c:v>
                </c:pt>
                <c:pt idx="436">
                  <c:v>1.409111138194109</c:v>
                </c:pt>
                <c:pt idx="437">
                  <c:v>1.407873091948938</c:v>
                </c:pt>
                <c:pt idx="438">
                  <c:v>1.408642871886837</c:v>
                </c:pt>
                <c:pt idx="439">
                  <c:v>1.405493850158749</c:v>
                </c:pt>
                <c:pt idx="440">
                  <c:v>1.404579343052234</c:v>
                </c:pt>
                <c:pt idx="441">
                  <c:v>1.402984576645637</c:v>
                </c:pt>
                <c:pt idx="442">
                  <c:v>1.40206983820864</c:v>
                </c:pt>
                <c:pt idx="443">
                  <c:v>1.400215778626985</c:v>
                </c:pt>
                <c:pt idx="444">
                  <c:v>1.39949512412371</c:v>
                </c:pt>
                <c:pt idx="445">
                  <c:v>1.396442565647441</c:v>
                </c:pt>
                <c:pt idx="446">
                  <c:v>1.396207468190741</c:v>
                </c:pt>
                <c:pt idx="447">
                  <c:v>1.395454053527765</c:v>
                </c:pt>
                <c:pt idx="448">
                  <c:v>1.394635776601728</c:v>
                </c:pt>
                <c:pt idx="449">
                  <c:v>1.394950865433437</c:v>
                </c:pt>
                <c:pt idx="450">
                  <c:v>1.396366946947986</c:v>
                </c:pt>
                <c:pt idx="451">
                  <c:v>1.392698331678669</c:v>
                </c:pt>
                <c:pt idx="452">
                  <c:v>1.39175001907882</c:v>
                </c:pt>
                <c:pt idx="453">
                  <c:v>1.392064641591913</c:v>
                </c:pt>
                <c:pt idx="454">
                  <c:v>1.390824622018016</c:v>
                </c:pt>
                <c:pt idx="455">
                  <c:v>1.389033950452591</c:v>
                </c:pt>
                <c:pt idx="456">
                  <c:v>1.389639734766203</c:v>
                </c:pt>
                <c:pt idx="457">
                  <c:v>1.388723249762151</c:v>
                </c:pt>
                <c:pt idx="458">
                  <c:v>1.387644705016301</c:v>
                </c:pt>
                <c:pt idx="459">
                  <c:v>1.385594464816978</c:v>
                </c:pt>
                <c:pt idx="460">
                  <c:v>1.384515685734762</c:v>
                </c:pt>
                <c:pt idx="461">
                  <c:v>1.385606634677178</c:v>
                </c:pt>
                <c:pt idx="462">
                  <c:v>1.385434414479278</c:v>
                </c:pt>
                <c:pt idx="463">
                  <c:v>1.384614383924599</c:v>
                </c:pt>
                <c:pt idx="464">
                  <c:v>1.384020924578154</c:v>
                </c:pt>
                <c:pt idx="465">
                  <c:v>1.384172237395375</c:v>
                </c:pt>
                <c:pt idx="466">
                  <c:v>1.382283118188738</c:v>
                </c:pt>
                <c:pt idx="467">
                  <c:v>1.382337038009935</c:v>
                </c:pt>
                <c:pt idx="468">
                  <c:v>1.380998218673758</c:v>
                </c:pt>
                <c:pt idx="469">
                  <c:v>1.381019530137766</c:v>
                </c:pt>
                <c:pt idx="470">
                  <c:v>1.380457737992157</c:v>
                </c:pt>
                <c:pt idx="471">
                  <c:v>1.379474823728651</c:v>
                </c:pt>
                <c:pt idx="472">
                  <c:v>1.379107111600787</c:v>
                </c:pt>
                <c:pt idx="473">
                  <c:v>1.377087598445329</c:v>
                </c:pt>
                <c:pt idx="474">
                  <c:v>1.376298646186908</c:v>
                </c:pt>
                <c:pt idx="475">
                  <c:v>1.375185729478018</c:v>
                </c:pt>
                <c:pt idx="476">
                  <c:v>1.373392551081065</c:v>
                </c:pt>
                <c:pt idx="477">
                  <c:v>1.372473713996273</c:v>
                </c:pt>
                <c:pt idx="478">
                  <c:v>1.372979753328468</c:v>
                </c:pt>
                <c:pt idx="479">
                  <c:v>1.373161789210196</c:v>
                </c:pt>
                <c:pt idx="480">
                  <c:v>1.372501659462825</c:v>
                </c:pt>
                <c:pt idx="481">
                  <c:v>1.372586301219727</c:v>
                </c:pt>
                <c:pt idx="482">
                  <c:v>1.37195834697701</c:v>
                </c:pt>
                <c:pt idx="483">
                  <c:v>1.371459805343253</c:v>
                </c:pt>
                <c:pt idx="484">
                  <c:v>1.370216255808716</c:v>
                </c:pt>
                <c:pt idx="485">
                  <c:v>1.370559525178258</c:v>
                </c:pt>
                <c:pt idx="486">
                  <c:v>1.371323680586789</c:v>
                </c:pt>
                <c:pt idx="487">
                  <c:v>1.369917833546303</c:v>
                </c:pt>
                <c:pt idx="488">
                  <c:v>1.368706183856005</c:v>
                </c:pt>
                <c:pt idx="489">
                  <c:v>1.368336463333594</c:v>
                </c:pt>
                <c:pt idx="490">
                  <c:v>1.366768357497103</c:v>
                </c:pt>
                <c:pt idx="491">
                  <c:v>1.364617186314653</c:v>
                </c:pt>
                <c:pt idx="492">
                  <c:v>1.36317841344173</c:v>
                </c:pt>
                <c:pt idx="493">
                  <c:v>1.362128153520947</c:v>
                </c:pt>
                <c:pt idx="494">
                  <c:v>1.36243798486271</c:v>
                </c:pt>
                <c:pt idx="495">
                  <c:v>1.362456185456825</c:v>
                </c:pt>
                <c:pt idx="496">
                  <c:v>1.363834516165668</c:v>
                </c:pt>
                <c:pt idx="497">
                  <c:v>1.363496221631259</c:v>
                </c:pt>
                <c:pt idx="498">
                  <c:v>1.364323702679818</c:v>
                </c:pt>
                <c:pt idx="499">
                  <c:v>1.362398273048946</c:v>
                </c:pt>
                <c:pt idx="500">
                  <c:v>1.36027840935652</c:v>
                </c:pt>
                <c:pt idx="501">
                  <c:v>1.357964111605148</c:v>
                </c:pt>
                <c:pt idx="502">
                  <c:v>1.357851952604655</c:v>
                </c:pt>
                <c:pt idx="503">
                  <c:v>1.358095933556052</c:v>
                </c:pt>
                <c:pt idx="504">
                  <c:v>1.357983537790832</c:v>
                </c:pt>
                <c:pt idx="505">
                  <c:v>1.358130124160858</c:v>
                </c:pt>
                <c:pt idx="506">
                  <c:v>1.356981128503663</c:v>
                </c:pt>
                <c:pt idx="507">
                  <c:v>1.356738846835599</c:v>
                </c:pt>
                <c:pt idx="508">
                  <c:v>1.353516927033429</c:v>
                </c:pt>
                <c:pt idx="509">
                  <c:v>1.352659049860708</c:v>
                </c:pt>
                <c:pt idx="510">
                  <c:v>1.35312889103534</c:v>
                </c:pt>
                <c:pt idx="511">
                  <c:v>1.355412239732894</c:v>
                </c:pt>
                <c:pt idx="512">
                  <c:v>1.355719901667344</c:v>
                </c:pt>
                <c:pt idx="513">
                  <c:v>1.356416076674072</c:v>
                </c:pt>
                <c:pt idx="514">
                  <c:v>1.356043436159481</c:v>
                </c:pt>
                <c:pt idx="515">
                  <c:v>1.356642216887175</c:v>
                </c:pt>
                <c:pt idx="516">
                  <c:v>1.35526534979939</c:v>
                </c:pt>
                <c:pt idx="517">
                  <c:v>1.353337829408132</c:v>
                </c:pt>
                <c:pt idx="518">
                  <c:v>1.354389671810757</c:v>
                </c:pt>
                <c:pt idx="519">
                  <c:v>1.354437405929806</c:v>
                </c:pt>
                <c:pt idx="520">
                  <c:v>1.352736219854756</c:v>
                </c:pt>
                <c:pt idx="521">
                  <c:v>1.351812178379034</c:v>
                </c:pt>
                <c:pt idx="522">
                  <c:v>1.353090237157793</c:v>
                </c:pt>
                <c:pt idx="523">
                  <c:v>1.351874486169421</c:v>
                </c:pt>
                <c:pt idx="524">
                  <c:v>1.352018826866862</c:v>
                </c:pt>
                <c:pt idx="525">
                  <c:v>1.351418159974071</c:v>
                </c:pt>
                <c:pt idx="526">
                  <c:v>1.352404273490076</c:v>
                </c:pt>
                <c:pt idx="527">
                  <c:v>1.353325523173866</c:v>
                </c:pt>
                <c:pt idx="528">
                  <c:v>1.353631296198854</c:v>
                </c:pt>
                <c:pt idx="529">
                  <c:v>1.35309494281403</c:v>
                </c:pt>
                <c:pt idx="530">
                  <c:v>1.353011848999604</c:v>
                </c:pt>
                <c:pt idx="531">
                  <c:v>1.353090580164625</c:v>
                </c:pt>
                <c:pt idx="532">
                  <c:v>1.352132830517142</c:v>
                </c:pt>
                <c:pt idx="533">
                  <c:v>1.351757949115198</c:v>
                </c:pt>
                <c:pt idx="534">
                  <c:v>1.353228910090874</c:v>
                </c:pt>
                <c:pt idx="535">
                  <c:v>1.354343534074164</c:v>
                </c:pt>
                <c:pt idx="536">
                  <c:v>1.353352941276286</c:v>
                </c:pt>
                <c:pt idx="537">
                  <c:v>1.352815647225182</c:v>
                </c:pt>
                <c:pt idx="538">
                  <c:v>1.35234298177965</c:v>
                </c:pt>
                <c:pt idx="539">
                  <c:v>1.350671932039515</c:v>
                </c:pt>
                <c:pt idx="540">
                  <c:v>1.349324611512445</c:v>
                </c:pt>
                <c:pt idx="541">
                  <c:v>1.348203901282169</c:v>
                </c:pt>
                <c:pt idx="542">
                  <c:v>1.34682397337995</c:v>
                </c:pt>
                <c:pt idx="543">
                  <c:v>1.345443928366185</c:v>
                </c:pt>
                <c:pt idx="544">
                  <c:v>1.344063766296426</c:v>
                </c:pt>
                <c:pt idx="545">
                  <c:v>1.34427042438897</c:v>
                </c:pt>
                <c:pt idx="546">
                  <c:v>1.343926352675259</c:v>
                </c:pt>
                <c:pt idx="547">
                  <c:v>1.344067953237439</c:v>
                </c:pt>
                <c:pt idx="548">
                  <c:v>1.342622538677492</c:v>
                </c:pt>
                <c:pt idx="549">
                  <c:v>1.34266678668452</c:v>
                </c:pt>
                <c:pt idx="550">
                  <c:v>1.343067137464804</c:v>
                </c:pt>
                <c:pt idx="551">
                  <c:v>1.344406576934957</c:v>
                </c:pt>
                <c:pt idx="552">
                  <c:v>1.343835155046392</c:v>
                </c:pt>
                <c:pt idx="553">
                  <c:v>1.346016408927569</c:v>
                </c:pt>
                <c:pt idx="554">
                  <c:v>1.347582187520061</c:v>
                </c:pt>
                <c:pt idx="555">
                  <c:v>1.346524588274919</c:v>
                </c:pt>
                <c:pt idx="556">
                  <c:v>1.345725973224375</c:v>
                </c:pt>
                <c:pt idx="557">
                  <c:v>1.345380619237237</c:v>
                </c:pt>
                <c:pt idx="558">
                  <c:v>1.34620108192127</c:v>
                </c:pt>
                <c:pt idx="559">
                  <c:v>1.344916329191392</c:v>
                </c:pt>
                <c:pt idx="560">
                  <c:v>1.34512123975891</c:v>
                </c:pt>
                <c:pt idx="561">
                  <c:v>1.344257298215944</c:v>
                </c:pt>
                <c:pt idx="562">
                  <c:v>1.345951717402021</c:v>
                </c:pt>
                <c:pt idx="563">
                  <c:v>1.343889238323004</c:v>
                </c:pt>
                <c:pt idx="564">
                  <c:v>1.343510699635082</c:v>
                </c:pt>
                <c:pt idx="565">
                  <c:v>1.342387155618413</c:v>
                </c:pt>
                <c:pt idx="566">
                  <c:v>1.34404870014734</c:v>
                </c:pt>
                <c:pt idx="567">
                  <c:v>1.342244859073446</c:v>
                </c:pt>
                <c:pt idx="568">
                  <c:v>1.343420383500922</c:v>
                </c:pt>
                <c:pt idx="569">
                  <c:v>1.344271946090143</c:v>
                </c:pt>
                <c:pt idx="570">
                  <c:v>1.344734762078591</c:v>
                </c:pt>
                <c:pt idx="571">
                  <c:v>1.343319091080065</c:v>
                </c:pt>
                <c:pt idx="572">
                  <c:v>1.343263475752226</c:v>
                </c:pt>
                <c:pt idx="573">
                  <c:v>1.341037900105545</c:v>
                </c:pt>
                <c:pt idx="574">
                  <c:v>1.34091730882282</c:v>
                </c:pt>
                <c:pt idx="575">
                  <c:v>1.340990918341131</c:v>
                </c:pt>
                <c:pt idx="576">
                  <c:v>1.340287150426923</c:v>
                </c:pt>
                <c:pt idx="577">
                  <c:v>1.341494051466783</c:v>
                </c:pt>
                <c:pt idx="578">
                  <c:v>1.342441737394256</c:v>
                </c:pt>
                <c:pt idx="579">
                  <c:v>1.340668889511348</c:v>
                </c:pt>
                <c:pt idx="580">
                  <c:v>1.340482864358221</c:v>
                </c:pt>
                <c:pt idx="581">
                  <c:v>1.340717690315266</c:v>
                </c:pt>
                <c:pt idx="582">
                  <c:v>1.33920359990846</c:v>
                </c:pt>
                <c:pt idx="583">
                  <c:v>1.33921154765668</c:v>
                </c:pt>
                <c:pt idx="584">
                  <c:v>1.339608012658366</c:v>
                </c:pt>
                <c:pt idx="585">
                  <c:v>1.338967961654109</c:v>
                </c:pt>
                <c:pt idx="586">
                  <c:v>1.33878125179216</c:v>
                </c:pt>
                <c:pt idx="587">
                  <c:v>1.337719968783223</c:v>
                </c:pt>
                <c:pt idx="588">
                  <c:v>1.337532992556584</c:v>
                </c:pt>
                <c:pt idx="589">
                  <c:v>1.336795328718805</c:v>
                </c:pt>
                <c:pt idx="590">
                  <c:v>1.336511006398745</c:v>
                </c:pt>
                <c:pt idx="591">
                  <c:v>1.336518005291657</c:v>
                </c:pt>
                <c:pt idx="592">
                  <c:v>1.338986248509531</c:v>
                </c:pt>
                <c:pt idx="593">
                  <c:v>1.339446437022745</c:v>
                </c:pt>
                <c:pt idx="594">
                  <c:v>1.339582665922425</c:v>
                </c:pt>
                <c:pt idx="595">
                  <c:v>1.340690321246841</c:v>
                </c:pt>
                <c:pt idx="596">
                  <c:v>1.340049061530392</c:v>
                </c:pt>
                <c:pt idx="597">
                  <c:v>1.337755966978191</c:v>
                </c:pt>
                <c:pt idx="598">
                  <c:v>1.338411970177834</c:v>
                </c:pt>
                <c:pt idx="599">
                  <c:v>1.337739437127357</c:v>
                </c:pt>
                <c:pt idx="600">
                  <c:v>1.342998871858789</c:v>
                </c:pt>
              </c:numCache>
            </c:numRef>
          </c:yVal>
          <c:smooth val="1"/>
          <c:extLst xmlns:c16r2="http://schemas.microsoft.com/office/drawing/2015/06/chart">
            <c:ext xmlns:c16="http://schemas.microsoft.com/office/drawing/2014/chart" uri="{C3380CC4-5D6E-409C-BE32-E72D297353CC}">
              <c16:uniqueId val="{00000003-C138-43CB-82B0-15BD839B6F21}"/>
            </c:ext>
          </c:extLst>
        </c:ser>
        <c:ser>
          <c:idx val="4"/>
          <c:order val="4"/>
          <c:tx>
            <c:strRef>
              <c:f>'comparison inclusions'!$O$2</c:f>
              <c:strCache>
                <c:ptCount val="1"/>
                <c:pt idx="0">
                  <c:v>CNC</c:v>
                </c:pt>
              </c:strCache>
            </c:strRef>
          </c:tx>
          <c:marker>
            <c:symbol val="none"/>
          </c:marker>
          <c:xVal>
            <c:numRef>
              <c:f>'comparison inclusions'!$A$3:$A$803</c:f>
              <c:numCache>
                <c:formatCode>General</c:formatCode>
                <c:ptCount val="801"/>
                <c:pt idx="0">
                  <c:v>10.0</c:v>
                </c:pt>
                <c:pt idx="1">
                  <c:v>10.05</c:v>
                </c:pt>
                <c:pt idx="2">
                  <c:v>10.1</c:v>
                </c:pt>
                <c:pt idx="3">
                  <c:v>10.15</c:v>
                </c:pt>
                <c:pt idx="4">
                  <c:v>10.2</c:v>
                </c:pt>
                <c:pt idx="5">
                  <c:v>10.25</c:v>
                </c:pt>
                <c:pt idx="6">
                  <c:v>10.3</c:v>
                </c:pt>
                <c:pt idx="7">
                  <c:v>10.35</c:v>
                </c:pt>
                <c:pt idx="8">
                  <c:v>10.4</c:v>
                </c:pt>
                <c:pt idx="9">
                  <c:v>10.45</c:v>
                </c:pt>
                <c:pt idx="10">
                  <c:v>10.5</c:v>
                </c:pt>
                <c:pt idx="11">
                  <c:v>10.55</c:v>
                </c:pt>
                <c:pt idx="12">
                  <c:v>10.6</c:v>
                </c:pt>
                <c:pt idx="13">
                  <c:v>10.65</c:v>
                </c:pt>
                <c:pt idx="14">
                  <c:v>10.7</c:v>
                </c:pt>
                <c:pt idx="15">
                  <c:v>10.75</c:v>
                </c:pt>
                <c:pt idx="16">
                  <c:v>10.8</c:v>
                </c:pt>
                <c:pt idx="17">
                  <c:v>10.85</c:v>
                </c:pt>
                <c:pt idx="18">
                  <c:v>10.9</c:v>
                </c:pt>
                <c:pt idx="19">
                  <c:v>10.95</c:v>
                </c:pt>
                <c:pt idx="20">
                  <c:v>11.0</c:v>
                </c:pt>
                <c:pt idx="21">
                  <c:v>11.05</c:v>
                </c:pt>
                <c:pt idx="22">
                  <c:v>11.1</c:v>
                </c:pt>
                <c:pt idx="23">
                  <c:v>11.15</c:v>
                </c:pt>
                <c:pt idx="24">
                  <c:v>11.2</c:v>
                </c:pt>
                <c:pt idx="25">
                  <c:v>11.25</c:v>
                </c:pt>
                <c:pt idx="26">
                  <c:v>11.3</c:v>
                </c:pt>
                <c:pt idx="27">
                  <c:v>11.35</c:v>
                </c:pt>
                <c:pt idx="28">
                  <c:v>11.4</c:v>
                </c:pt>
                <c:pt idx="29">
                  <c:v>11.45</c:v>
                </c:pt>
                <c:pt idx="30">
                  <c:v>11.5</c:v>
                </c:pt>
                <c:pt idx="31">
                  <c:v>11.55</c:v>
                </c:pt>
                <c:pt idx="32">
                  <c:v>11.6</c:v>
                </c:pt>
                <c:pt idx="33">
                  <c:v>11.65</c:v>
                </c:pt>
                <c:pt idx="34">
                  <c:v>11.7</c:v>
                </c:pt>
                <c:pt idx="35">
                  <c:v>11.75</c:v>
                </c:pt>
                <c:pt idx="36">
                  <c:v>11.8</c:v>
                </c:pt>
                <c:pt idx="37">
                  <c:v>11.85</c:v>
                </c:pt>
                <c:pt idx="38">
                  <c:v>11.9</c:v>
                </c:pt>
                <c:pt idx="39">
                  <c:v>11.95</c:v>
                </c:pt>
                <c:pt idx="40">
                  <c:v>12.0</c:v>
                </c:pt>
                <c:pt idx="41">
                  <c:v>12.05</c:v>
                </c:pt>
                <c:pt idx="42">
                  <c:v>12.1</c:v>
                </c:pt>
                <c:pt idx="43">
                  <c:v>12.15</c:v>
                </c:pt>
                <c:pt idx="44">
                  <c:v>12.2</c:v>
                </c:pt>
                <c:pt idx="45">
                  <c:v>12.25</c:v>
                </c:pt>
                <c:pt idx="46">
                  <c:v>12.3</c:v>
                </c:pt>
                <c:pt idx="47">
                  <c:v>12.35</c:v>
                </c:pt>
                <c:pt idx="48">
                  <c:v>12.4</c:v>
                </c:pt>
                <c:pt idx="49">
                  <c:v>12.45</c:v>
                </c:pt>
                <c:pt idx="50">
                  <c:v>12.5</c:v>
                </c:pt>
                <c:pt idx="51">
                  <c:v>12.55</c:v>
                </c:pt>
                <c:pt idx="52">
                  <c:v>12.6</c:v>
                </c:pt>
                <c:pt idx="53">
                  <c:v>12.65</c:v>
                </c:pt>
                <c:pt idx="54">
                  <c:v>12.7</c:v>
                </c:pt>
                <c:pt idx="55">
                  <c:v>12.75</c:v>
                </c:pt>
                <c:pt idx="56">
                  <c:v>12.8</c:v>
                </c:pt>
                <c:pt idx="57">
                  <c:v>12.85</c:v>
                </c:pt>
                <c:pt idx="58">
                  <c:v>12.9</c:v>
                </c:pt>
                <c:pt idx="59">
                  <c:v>12.95</c:v>
                </c:pt>
                <c:pt idx="60">
                  <c:v>13.0</c:v>
                </c:pt>
                <c:pt idx="61">
                  <c:v>13.05</c:v>
                </c:pt>
                <c:pt idx="62">
                  <c:v>13.1</c:v>
                </c:pt>
                <c:pt idx="63">
                  <c:v>13.15</c:v>
                </c:pt>
                <c:pt idx="64">
                  <c:v>13.2</c:v>
                </c:pt>
                <c:pt idx="65">
                  <c:v>13.25</c:v>
                </c:pt>
                <c:pt idx="66">
                  <c:v>13.3</c:v>
                </c:pt>
                <c:pt idx="67">
                  <c:v>13.35</c:v>
                </c:pt>
                <c:pt idx="68">
                  <c:v>13.4</c:v>
                </c:pt>
                <c:pt idx="69">
                  <c:v>13.45</c:v>
                </c:pt>
                <c:pt idx="70">
                  <c:v>13.5</c:v>
                </c:pt>
                <c:pt idx="71">
                  <c:v>13.55</c:v>
                </c:pt>
                <c:pt idx="72">
                  <c:v>13.6</c:v>
                </c:pt>
                <c:pt idx="73">
                  <c:v>13.65</c:v>
                </c:pt>
                <c:pt idx="74">
                  <c:v>13.7</c:v>
                </c:pt>
                <c:pt idx="75">
                  <c:v>13.75</c:v>
                </c:pt>
                <c:pt idx="76">
                  <c:v>13.8</c:v>
                </c:pt>
                <c:pt idx="77">
                  <c:v>13.85</c:v>
                </c:pt>
                <c:pt idx="78">
                  <c:v>13.9</c:v>
                </c:pt>
                <c:pt idx="79">
                  <c:v>13.95</c:v>
                </c:pt>
                <c:pt idx="80">
                  <c:v>14.0</c:v>
                </c:pt>
                <c:pt idx="81">
                  <c:v>14.05</c:v>
                </c:pt>
                <c:pt idx="82">
                  <c:v>14.1</c:v>
                </c:pt>
                <c:pt idx="83">
                  <c:v>14.15</c:v>
                </c:pt>
                <c:pt idx="84">
                  <c:v>14.2</c:v>
                </c:pt>
                <c:pt idx="85">
                  <c:v>14.25</c:v>
                </c:pt>
                <c:pt idx="86">
                  <c:v>14.3</c:v>
                </c:pt>
                <c:pt idx="87">
                  <c:v>14.35</c:v>
                </c:pt>
                <c:pt idx="88">
                  <c:v>14.4</c:v>
                </c:pt>
                <c:pt idx="89">
                  <c:v>14.45</c:v>
                </c:pt>
                <c:pt idx="90">
                  <c:v>14.5</c:v>
                </c:pt>
                <c:pt idx="91">
                  <c:v>14.55</c:v>
                </c:pt>
                <c:pt idx="92">
                  <c:v>14.6</c:v>
                </c:pt>
                <c:pt idx="93">
                  <c:v>14.65</c:v>
                </c:pt>
                <c:pt idx="94">
                  <c:v>14.7</c:v>
                </c:pt>
                <c:pt idx="95">
                  <c:v>14.75</c:v>
                </c:pt>
                <c:pt idx="96">
                  <c:v>14.8</c:v>
                </c:pt>
                <c:pt idx="97">
                  <c:v>14.85</c:v>
                </c:pt>
                <c:pt idx="98">
                  <c:v>14.9</c:v>
                </c:pt>
                <c:pt idx="99">
                  <c:v>14.95</c:v>
                </c:pt>
                <c:pt idx="100">
                  <c:v>15.0</c:v>
                </c:pt>
                <c:pt idx="101">
                  <c:v>15.05</c:v>
                </c:pt>
                <c:pt idx="102">
                  <c:v>15.1</c:v>
                </c:pt>
                <c:pt idx="103">
                  <c:v>15.15</c:v>
                </c:pt>
                <c:pt idx="104">
                  <c:v>15.2</c:v>
                </c:pt>
                <c:pt idx="105">
                  <c:v>15.25</c:v>
                </c:pt>
                <c:pt idx="106">
                  <c:v>15.3</c:v>
                </c:pt>
                <c:pt idx="107">
                  <c:v>15.35</c:v>
                </c:pt>
                <c:pt idx="108">
                  <c:v>15.4</c:v>
                </c:pt>
                <c:pt idx="109">
                  <c:v>15.45</c:v>
                </c:pt>
                <c:pt idx="110">
                  <c:v>15.5</c:v>
                </c:pt>
                <c:pt idx="111">
                  <c:v>15.55</c:v>
                </c:pt>
                <c:pt idx="112">
                  <c:v>15.6</c:v>
                </c:pt>
                <c:pt idx="113">
                  <c:v>15.65</c:v>
                </c:pt>
                <c:pt idx="114">
                  <c:v>15.7</c:v>
                </c:pt>
                <c:pt idx="115">
                  <c:v>15.75</c:v>
                </c:pt>
                <c:pt idx="116">
                  <c:v>15.8</c:v>
                </c:pt>
                <c:pt idx="117">
                  <c:v>15.85</c:v>
                </c:pt>
                <c:pt idx="118">
                  <c:v>15.9</c:v>
                </c:pt>
                <c:pt idx="119">
                  <c:v>15.95</c:v>
                </c:pt>
                <c:pt idx="120">
                  <c:v>16.0</c:v>
                </c:pt>
                <c:pt idx="121">
                  <c:v>16.05</c:v>
                </c:pt>
                <c:pt idx="122">
                  <c:v>16.1</c:v>
                </c:pt>
                <c:pt idx="123">
                  <c:v>16.15</c:v>
                </c:pt>
                <c:pt idx="124">
                  <c:v>16.2</c:v>
                </c:pt>
                <c:pt idx="125">
                  <c:v>16.25</c:v>
                </c:pt>
                <c:pt idx="126">
                  <c:v>16.3</c:v>
                </c:pt>
                <c:pt idx="127">
                  <c:v>16.35</c:v>
                </c:pt>
                <c:pt idx="128">
                  <c:v>16.4</c:v>
                </c:pt>
                <c:pt idx="129">
                  <c:v>16.45</c:v>
                </c:pt>
                <c:pt idx="130">
                  <c:v>16.5</c:v>
                </c:pt>
                <c:pt idx="131">
                  <c:v>16.55</c:v>
                </c:pt>
                <c:pt idx="132">
                  <c:v>16.6</c:v>
                </c:pt>
                <c:pt idx="133">
                  <c:v>16.65</c:v>
                </c:pt>
                <c:pt idx="134">
                  <c:v>16.7</c:v>
                </c:pt>
                <c:pt idx="135">
                  <c:v>16.75</c:v>
                </c:pt>
                <c:pt idx="136">
                  <c:v>16.8</c:v>
                </c:pt>
                <c:pt idx="137">
                  <c:v>16.85</c:v>
                </c:pt>
                <c:pt idx="138">
                  <c:v>16.9</c:v>
                </c:pt>
                <c:pt idx="139">
                  <c:v>16.95</c:v>
                </c:pt>
                <c:pt idx="140">
                  <c:v>17.0</c:v>
                </c:pt>
                <c:pt idx="141">
                  <c:v>17.05</c:v>
                </c:pt>
                <c:pt idx="142">
                  <c:v>17.1</c:v>
                </c:pt>
                <c:pt idx="143">
                  <c:v>17.15</c:v>
                </c:pt>
                <c:pt idx="144">
                  <c:v>17.2</c:v>
                </c:pt>
                <c:pt idx="145">
                  <c:v>17.25</c:v>
                </c:pt>
                <c:pt idx="146">
                  <c:v>17.3</c:v>
                </c:pt>
                <c:pt idx="147">
                  <c:v>17.35</c:v>
                </c:pt>
                <c:pt idx="148">
                  <c:v>17.4</c:v>
                </c:pt>
                <c:pt idx="149">
                  <c:v>17.45</c:v>
                </c:pt>
                <c:pt idx="150">
                  <c:v>17.5</c:v>
                </c:pt>
                <c:pt idx="151">
                  <c:v>17.55</c:v>
                </c:pt>
                <c:pt idx="152">
                  <c:v>17.6</c:v>
                </c:pt>
                <c:pt idx="153">
                  <c:v>17.65</c:v>
                </c:pt>
                <c:pt idx="154">
                  <c:v>17.7</c:v>
                </c:pt>
                <c:pt idx="155">
                  <c:v>17.75</c:v>
                </c:pt>
                <c:pt idx="156">
                  <c:v>17.8</c:v>
                </c:pt>
                <c:pt idx="157">
                  <c:v>17.85</c:v>
                </c:pt>
                <c:pt idx="158">
                  <c:v>17.9</c:v>
                </c:pt>
                <c:pt idx="159">
                  <c:v>17.95</c:v>
                </c:pt>
                <c:pt idx="160">
                  <c:v>18.0</c:v>
                </c:pt>
                <c:pt idx="161">
                  <c:v>18.05</c:v>
                </c:pt>
                <c:pt idx="162">
                  <c:v>18.1</c:v>
                </c:pt>
                <c:pt idx="163">
                  <c:v>18.15</c:v>
                </c:pt>
                <c:pt idx="164">
                  <c:v>18.2</c:v>
                </c:pt>
                <c:pt idx="165">
                  <c:v>18.25</c:v>
                </c:pt>
                <c:pt idx="166">
                  <c:v>18.3</c:v>
                </c:pt>
                <c:pt idx="167">
                  <c:v>18.35</c:v>
                </c:pt>
                <c:pt idx="168">
                  <c:v>18.4</c:v>
                </c:pt>
                <c:pt idx="169">
                  <c:v>18.45</c:v>
                </c:pt>
                <c:pt idx="170">
                  <c:v>18.5</c:v>
                </c:pt>
                <c:pt idx="171">
                  <c:v>18.55</c:v>
                </c:pt>
                <c:pt idx="172">
                  <c:v>18.6</c:v>
                </c:pt>
                <c:pt idx="173">
                  <c:v>18.65</c:v>
                </c:pt>
                <c:pt idx="174">
                  <c:v>18.7</c:v>
                </c:pt>
                <c:pt idx="175">
                  <c:v>18.75</c:v>
                </c:pt>
                <c:pt idx="176">
                  <c:v>18.8</c:v>
                </c:pt>
                <c:pt idx="177">
                  <c:v>18.85</c:v>
                </c:pt>
                <c:pt idx="178">
                  <c:v>18.9</c:v>
                </c:pt>
                <c:pt idx="179">
                  <c:v>18.95</c:v>
                </c:pt>
                <c:pt idx="180">
                  <c:v>19.0</c:v>
                </c:pt>
                <c:pt idx="181">
                  <c:v>19.05</c:v>
                </c:pt>
                <c:pt idx="182">
                  <c:v>19.1</c:v>
                </c:pt>
                <c:pt idx="183">
                  <c:v>19.15</c:v>
                </c:pt>
                <c:pt idx="184">
                  <c:v>19.2</c:v>
                </c:pt>
                <c:pt idx="185">
                  <c:v>19.25</c:v>
                </c:pt>
                <c:pt idx="186">
                  <c:v>19.3</c:v>
                </c:pt>
                <c:pt idx="187">
                  <c:v>19.35</c:v>
                </c:pt>
                <c:pt idx="188">
                  <c:v>19.4</c:v>
                </c:pt>
                <c:pt idx="189">
                  <c:v>19.45</c:v>
                </c:pt>
                <c:pt idx="190">
                  <c:v>19.5</c:v>
                </c:pt>
                <c:pt idx="191">
                  <c:v>19.55</c:v>
                </c:pt>
                <c:pt idx="192">
                  <c:v>19.6</c:v>
                </c:pt>
                <c:pt idx="193">
                  <c:v>19.65</c:v>
                </c:pt>
                <c:pt idx="194">
                  <c:v>19.7</c:v>
                </c:pt>
                <c:pt idx="195">
                  <c:v>19.75</c:v>
                </c:pt>
                <c:pt idx="196">
                  <c:v>19.8</c:v>
                </c:pt>
                <c:pt idx="197">
                  <c:v>19.85</c:v>
                </c:pt>
                <c:pt idx="198">
                  <c:v>19.9</c:v>
                </c:pt>
                <c:pt idx="199">
                  <c:v>19.95</c:v>
                </c:pt>
                <c:pt idx="200">
                  <c:v>20.0</c:v>
                </c:pt>
                <c:pt idx="201">
                  <c:v>20.05</c:v>
                </c:pt>
                <c:pt idx="202">
                  <c:v>20.1</c:v>
                </c:pt>
                <c:pt idx="203">
                  <c:v>20.15</c:v>
                </c:pt>
                <c:pt idx="204">
                  <c:v>20.2</c:v>
                </c:pt>
                <c:pt idx="205">
                  <c:v>20.25</c:v>
                </c:pt>
                <c:pt idx="206">
                  <c:v>20.3</c:v>
                </c:pt>
                <c:pt idx="207">
                  <c:v>20.35</c:v>
                </c:pt>
                <c:pt idx="208">
                  <c:v>20.4</c:v>
                </c:pt>
                <c:pt idx="209">
                  <c:v>20.45</c:v>
                </c:pt>
                <c:pt idx="210">
                  <c:v>20.5</c:v>
                </c:pt>
                <c:pt idx="211">
                  <c:v>20.55</c:v>
                </c:pt>
                <c:pt idx="212">
                  <c:v>20.6</c:v>
                </c:pt>
                <c:pt idx="213">
                  <c:v>20.65</c:v>
                </c:pt>
                <c:pt idx="214">
                  <c:v>20.7</c:v>
                </c:pt>
                <c:pt idx="215">
                  <c:v>20.75</c:v>
                </c:pt>
                <c:pt idx="216">
                  <c:v>20.8</c:v>
                </c:pt>
                <c:pt idx="217">
                  <c:v>20.85</c:v>
                </c:pt>
                <c:pt idx="218">
                  <c:v>20.9</c:v>
                </c:pt>
                <c:pt idx="219">
                  <c:v>20.95</c:v>
                </c:pt>
                <c:pt idx="220">
                  <c:v>21.0</c:v>
                </c:pt>
                <c:pt idx="221">
                  <c:v>21.05</c:v>
                </c:pt>
                <c:pt idx="222">
                  <c:v>21.1</c:v>
                </c:pt>
                <c:pt idx="223">
                  <c:v>21.15</c:v>
                </c:pt>
                <c:pt idx="224">
                  <c:v>21.2</c:v>
                </c:pt>
                <c:pt idx="225">
                  <c:v>21.25</c:v>
                </c:pt>
                <c:pt idx="226">
                  <c:v>21.3</c:v>
                </c:pt>
                <c:pt idx="227">
                  <c:v>21.35</c:v>
                </c:pt>
                <c:pt idx="228">
                  <c:v>21.4</c:v>
                </c:pt>
                <c:pt idx="229">
                  <c:v>21.45</c:v>
                </c:pt>
                <c:pt idx="230">
                  <c:v>21.5</c:v>
                </c:pt>
                <c:pt idx="231">
                  <c:v>21.55</c:v>
                </c:pt>
                <c:pt idx="232">
                  <c:v>21.6</c:v>
                </c:pt>
                <c:pt idx="233">
                  <c:v>21.65</c:v>
                </c:pt>
                <c:pt idx="234">
                  <c:v>21.7</c:v>
                </c:pt>
                <c:pt idx="235">
                  <c:v>21.75</c:v>
                </c:pt>
                <c:pt idx="236">
                  <c:v>21.8</c:v>
                </c:pt>
                <c:pt idx="237">
                  <c:v>21.85</c:v>
                </c:pt>
                <c:pt idx="238">
                  <c:v>21.9</c:v>
                </c:pt>
                <c:pt idx="239">
                  <c:v>21.95</c:v>
                </c:pt>
                <c:pt idx="240">
                  <c:v>22.0</c:v>
                </c:pt>
                <c:pt idx="241">
                  <c:v>22.05</c:v>
                </c:pt>
                <c:pt idx="242">
                  <c:v>22.1</c:v>
                </c:pt>
                <c:pt idx="243">
                  <c:v>22.15</c:v>
                </c:pt>
                <c:pt idx="244">
                  <c:v>22.2</c:v>
                </c:pt>
                <c:pt idx="245">
                  <c:v>22.25</c:v>
                </c:pt>
                <c:pt idx="246">
                  <c:v>22.3</c:v>
                </c:pt>
                <c:pt idx="247">
                  <c:v>22.35</c:v>
                </c:pt>
                <c:pt idx="248">
                  <c:v>22.4</c:v>
                </c:pt>
                <c:pt idx="249">
                  <c:v>22.45</c:v>
                </c:pt>
                <c:pt idx="250">
                  <c:v>22.5</c:v>
                </c:pt>
                <c:pt idx="251">
                  <c:v>22.55</c:v>
                </c:pt>
                <c:pt idx="252">
                  <c:v>22.6</c:v>
                </c:pt>
                <c:pt idx="253">
                  <c:v>22.65</c:v>
                </c:pt>
                <c:pt idx="254">
                  <c:v>22.7</c:v>
                </c:pt>
                <c:pt idx="255">
                  <c:v>22.75</c:v>
                </c:pt>
                <c:pt idx="256">
                  <c:v>22.8</c:v>
                </c:pt>
                <c:pt idx="257">
                  <c:v>22.85</c:v>
                </c:pt>
                <c:pt idx="258">
                  <c:v>22.9</c:v>
                </c:pt>
                <c:pt idx="259">
                  <c:v>22.95</c:v>
                </c:pt>
                <c:pt idx="260">
                  <c:v>23.0</c:v>
                </c:pt>
                <c:pt idx="261">
                  <c:v>23.05</c:v>
                </c:pt>
                <c:pt idx="262">
                  <c:v>23.1</c:v>
                </c:pt>
                <c:pt idx="263">
                  <c:v>23.15</c:v>
                </c:pt>
                <c:pt idx="264">
                  <c:v>23.2</c:v>
                </c:pt>
                <c:pt idx="265">
                  <c:v>23.25</c:v>
                </c:pt>
                <c:pt idx="266">
                  <c:v>23.3</c:v>
                </c:pt>
                <c:pt idx="267">
                  <c:v>23.35</c:v>
                </c:pt>
                <c:pt idx="268">
                  <c:v>23.4</c:v>
                </c:pt>
                <c:pt idx="269">
                  <c:v>23.45</c:v>
                </c:pt>
                <c:pt idx="270">
                  <c:v>23.5</c:v>
                </c:pt>
                <c:pt idx="271">
                  <c:v>23.55</c:v>
                </c:pt>
                <c:pt idx="272">
                  <c:v>23.6</c:v>
                </c:pt>
                <c:pt idx="273">
                  <c:v>23.65</c:v>
                </c:pt>
                <c:pt idx="274">
                  <c:v>23.7</c:v>
                </c:pt>
                <c:pt idx="275">
                  <c:v>23.75</c:v>
                </c:pt>
                <c:pt idx="276">
                  <c:v>23.8</c:v>
                </c:pt>
                <c:pt idx="277">
                  <c:v>23.85</c:v>
                </c:pt>
                <c:pt idx="278">
                  <c:v>23.9</c:v>
                </c:pt>
                <c:pt idx="279">
                  <c:v>23.95</c:v>
                </c:pt>
                <c:pt idx="280">
                  <c:v>24.0</c:v>
                </c:pt>
                <c:pt idx="281">
                  <c:v>24.05</c:v>
                </c:pt>
                <c:pt idx="282">
                  <c:v>24.1</c:v>
                </c:pt>
                <c:pt idx="283">
                  <c:v>24.15</c:v>
                </c:pt>
                <c:pt idx="284">
                  <c:v>24.2</c:v>
                </c:pt>
                <c:pt idx="285">
                  <c:v>24.25</c:v>
                </c:pt>
                <c:pt idx="286">
                  <c:v>24.3</c:v>
                </c:pt>
                <c:pt idx="287">
                  <c:v>24.35</c:v>
                </c:pt>
                <c:pt idx="288">
                  <c:v>24.4</c:v>
                </c:pt>
                <c:pt idx="289">
                  <c:v>24.45</c:v>
                </c:pt>
                <c:pt idx="290">
                  <c:v>24.5</c:v>
                </c:pt>
                <c:pt idx="291">
                  <c:v>24.55</c:v>
                </c:pt>
                <c:pt idx="292">
                  <c:v>24.6</c:v>
                </c:pt>
                <c:pt idx="293">
                  <c:v>24.65</c:v>
                </c:pt>
                <c:pt idx="294">
                  <c:v>24.7</c:v>
                </c:pt>
                <c:pt idx="295">
                  <c:v>24.75</c:v>
                </c:pt>
                <c:pt idx="296">
                  <c:v>24.8</c:v>
                </c:pt>
                <c:pt idx="297">
                  <c:v>24.85</c:v>
                </c:pt>
                <c:pt idx="298">
                  <c:v>24.9</c:v>
                </c:pt>
                <c:pt idx="299">
                  <c:v>24.95</c:v>
                </c:pt>
                <c:pt idx="300">
                  <c:v>25.0</c:v>
                </c:pt>
                <c:pt idx="301">
                  <c:v>25.05</c:v>
                </c:pt>
                <c:pt idx="302">
                  <c:v>25.1</c:v>
                </c:pt>
                <c:pt idx="303">
                  <c:v>25.15</c:v>
                </c:pt>
                <c:pt idx="304">
                  <c:v>25.2</c:v>
                </c:pt>
                <c:pt idx="305">
                  <c:v>25.25</c:v>
                </c:pt>
                <c:pt idx="306">
                  <c:v>25.3</c:v>
                </c:pt>
                <c:pt idx="307">
                  <c:v>25.35</c:v>
                </c:pt>
                <c:pt idx="308">
                  <c:v>25.4</c:v>
                </c:pt>
                <c:pt idx="309">
                  <c:v>25.45</c:v>
                </c:pt>
                <c:pt idx="310">
                  <c:v>25.5</c:v>
                </c:pt>
                <c:pt idx="311">
                  <c:v>25.55</c:v>
                </c:pt>
                <c:pt idx="312">
                  <c:v>25.6</c:v>
                </c:pt>
                <c:pt idx="313">
                  <c:v>25.65</c:v>
                </c:pt>
                <c:pt idx="314">
                  <c:v>25.7</c:v>
                </c:pt>
                <c:pt idx="315">
                  <c:v>25.75</c:v>
                </c:pt>
                <c:pt idx="316">
                  <c:v>25.8</c:v>
                </c:pt>
                <c:pt idx="317">
                  <c:v>25.85</c:v>
                </c:pt>
                <c:pt idx="318">
                  <c:v>25.9</c:v>
                </c:pt>
                <c:pt idx="319">
                  <c:v>25.95</c:v>
                </c:pt>
                <c:pt idx="320">
                  <c:v>26.0</c:v>
                </c:pt>
                <c:pt idx="321">
                  <c:v>26.05</c:v>
                </c:pt>
                <c:pt idx="322">
                  <c:v>26.1</c:v>
                </c:pt>
                <c:pt idx="323">
                  <c:v>26.15</c:v>
                </c:pt>
                <c:pt idx="324">
                  <c:v>26.2</c:v>
                </c:pt>
                <c:pt idx="325">
                  <c:v>26.25</c:v>
                </c:pt>
                <c:pt idx="326">
                  <c:v>26.3</c:v>
                </c:pt>
                <c:pt idx="327">
                  <c:v>26.35</c:v>
                </c:pt>
                <c:pt idx="328">
                  <c:v>26.4</c:v>
                </c:pt>
                <c:pt idx="329">
                  <c:v>26.45</c:v>
                </c:pt>
                <c:pt idx="330">
                  <c:v>26.5</c:v>
                </c:pt>
                <c:pt idx="331">
                  <c:v>26.55</c:v>
                </c:pt>
                <c:pt idx="332">
                  <c:v>26.6</c:v>
                </c:pt>
                <c:pt idx="333">
                  <c:v>26.65</c:v>
                </c:pt>
                <c:pt idx="334">
                  <c:v>26.7</c:v>
                </c:pt>
                <c:pt idx="335">
                  <c:v>26.75</c:v>
                </c:pt>
                <c:pt idx="336">
                  <c:v>26.8</c:v>
                </c:pt>
                <c:pt idx="337">
                  <c:v>26.85</c:v>
                </c:pt>
                <c:pt idx="338">
                  <c:v>26.9</c:v>
                </c:pt>
                <c:pt idx="339">
                  <c:v>26.95</c:v>
                </c:pt>
                <c:pt idx="340">
                  <c:v>27.0</c:v>
                </c:pt>
                <c:pt idx="341">
                  <c:v>27.05</c:v>
                </c:pt>
                <c:pt idx="342">
                  <c:v>27.1</c:v>
                </c:pt>
                <c:pt idx="343">
                  <c:v>27.15</c:v>
                </c:pt>
                <c:pt idx="344">
                  <c:v>27.2</c:v>
                </c:pt>
                <c:pt idx="345">
                  <c:v>27.25</c:v>
                </c:pt>
                <c:pt idx="346">
                  <c:v>27.3</c:v>
                </c:pt>
                <c:pt idx="347">
                  <c:v>27.35</c:v>
                </c:pt>
                <c:pt idx="348">
                  <c:v>27.4</c:v>
                </c:pt>
                <c:pt idx="349">
                  <c:v>27.45</c:v>
                </c:pt>
                <c:pt idx="350">
                  <c:v>27.5</c:v>
                </c:pt>
                <c:pt idx="351">
                  <c:v>27.55</c:v>
                </c:pt>
                <c:pt idx="352">
                  <c:v>27.6</c:v>
                </c:pt>
                <c:pt idx="353">
                  <c:v>27.65</c:v>
                </c:pt>
                <c:pt idx="354">
                  <c:v>27.7</c:v>
                </c:pt>
                <c:pt idx="355">
                  <c:v>27.75</c:v>
                </c:pt>
                <c:pt idx="356">
                  <c:v>27.8</c:v>
                </c:pt>
                <c:pt idx="357">
                  <c:v>27.85</c:v>
                </c:pt>
                <c:pt idx="358">
                  <c:v>27.9</c:v>
                </c:pt>
                <c:pt idx="359">
                  <c:v>27.95</c:v>
                </c:pt>
                <c:pt idx="360">
                  <c:v>28.0</c:v>
                </c:pt>
                <c:pt idx="361">
                  <c:v>28.05</c:v>
                </c:pt>
                <c:pt idx="362">
                  <c:v>28.1</c:v>
                </c:pt>
                <c:pt idx="363">
                  <c:v>28.15</c:v>
                </c:pt>
                <c:pt idx="364">
                  <c:v>28.2</c:v>
                </c:pt>
                <c:pt idx="365">
                  <c:v>28.25</c:v>
                </c:pt>
                <c:pt idx="366">
                  <c:v>28.3</c:v>
                </c:pt>
                <c:pt idx="367">
                  <c:v>28.35</c:v>
                </c:pt>
                <c:pt idx="368">
                  <c:v>28.4</c:v>
                </c:pt>
                <c:pt idx="369">
                  <c:v>28.45</c:v>
                </c:pt>
                <c:pt idx="370">
                  <c:v>28.5</c:v>
                </c:pt>
                <c:pt idx="371">
                  <c:v>28.55</c:v>
                </c:pt>
                <c:pt idx="372">
                  <c:v>28.6</c:v>
                </c:pt>
                <c:pt idx="373">
                  <c:v>28.65</c:v>
                </c:pt>
                <c:pt idx="374">
                  <c:v>28.7</c:v>
                </c:pt>
                <c:pt idx="375">
                  <c:v>28.75</c:v>
                </c:pt>
                <c:pt idx="376">
                  <c:v>28.8</c:v>
                </c:pt>
                <c:pt idx="377">
                  <c:v>28.85</c:v>
                </c:pt>
                <c:pt idx="378">
                  <c:v>28.9</c:v>
                </c:pt>
                <c:pt idx="379">
                  <c:v>28.95</c:v>
                </c:pt>
                <c:pt idx="380">
                  <c:v>29.0</c:v>
                </c:pt>
                <c:pt idx="381">
                  <c:v>29.05</c:v>
                </c:pt>
                <c:pt idx="382">
                  <c:v>29.1</c:v>
                </c:pt>
                <c:pt idx="383">
                  <c:v>29.15</c:v>
                </c:pt>
                <c:pt idx="384">
                  <c:v>29.2</c:v>
                </c:pt>
                <c:pt idx="385">
                  <c:v>29.25</c:v>
                </c:pt>
                <c:pt idx="386">
                  <c:v>29.3</c:v>
                </c:pt>
                <c:pt idx="387">
                  <c:v>29.35</c:v>
                </c:pt>
                <c:pt idx="388">
                  <c:v>29.4</c:v>
                </c:pt>
                <c:pt idx="389">
                  <c:v>29.45</c:v>
                </c:pt>
                <c:pt idx="390">
                  <c:v>29.5</c:v>
                </c:pt>
                <c:pt idx="391">
                  <c:v>29.55</c:v>
                </c:pt>
                <c:pt idx="392">
                  <c:v>29.6</c:v>
                </c:pt>
                <c:pt idx="393">
                  <c:v>29.65</c:v>
                </c:pt>
                <c:pt idx="394">
                  <c:v>29.7</c:v>
                </c:pt>
                <c:pt idx="395">
                  <c:v>29.75</c:v>
                </c:pt>
                <c:pt idx="396">
                  <c:v>29.8</c:v>
                </c:pt>
                <c:pt idx="397">
                  <c:v>29.85</c:v>
                </c:pt>
                <c:pt idx="398">
                  <c:v>29.9</c:v>
                </c:pt>
                <c:pt idx="399">
                  <c:v>29.95</c:v>
                </c:pt>
                <c:pt idx="400">
                  <c:v>30.0</c:v>
                </c:pt>
                <c:pt idx="401">
                  <c:v>30.05</c:v>
                </c:pt>
                <c:pt idx="402">
                  <c:v>30.1</c:v>
                </c:pt>
                <c:pt idx="403">
                  <c:v>30.15</c:v>
                </c:pt>
                <c:pt idx="404">
                  <c:v>30.2</c:v>
                </c:pt>
                <c:pt idx="405">
                  <c:v>30.25</c:v>
                </c:pt>
                <c:pt idx="406">
                  <c:v>30.3</c:v>
                </c:pt>
                <c:pt idx="407">
                  <c:v>30.35</c:v>
                </c:pt>
                <c:pt idx="408">
                  <c:v>30.4</c:v>
                </c:pt>
                <c:pt idx="409">
                  <c:v>30.45</c:v>
                </c:pt>
                <c:pt idx="410">
                  <c:v>30.5</c:v>
                </c:pt>
                <c:pt idx="411">
                  <c:v>30.55</c:v>
                </c:pt>
                <c:pt idx="412">
                  <c:v>30.6</c:v>
                </c:pt>
                <c:pt idx="413">
                  <c:v>30.65</c:v>
                </c:pt>
                <c:pt idx="414">
                  <c:v>30.7</c:v>
                </c:pt>
                <c:pt idx="415">
                  <c:v>30.75</c:v>
                </c:pt>
                <c:pt idx="416">
                  <c:v>30.8</c:v>
                </c:pt>
                <c:pt idx="417">
                  <c:v>30.85</c:v>
                </c:pt>
                <c:pt idx="418">
                  <c:v>30.9</c:v>
                </c:pt>
                <c:pt idx="419">
                  <c:v>30.95</c:v>
                </c:pt>
                <c:pt idx="420">
                  <c:v>31.0</c:v>
                </c:pt>
                <c:pt idx="421">
                  <c:v>31.05</c:v>
                </c:pt>
                <c:pt idx="422">
                  <c:v>31.1</c:v>
                </c:pt>
                <c:pt idx="423">
                  <c:v>31.15</c:v>
                </c:pt>
                <c:pt idx="424">
                  <c:v>31.2</c:v>
                </c:pt>
                <c:pt idx="425">
                  <c:v>31.25</c:v>
                </c:pt>
                <c:pt idx="426">
                  <c:v>31.3</c:v>
                </c:pt>
                <c:pt idx="427">
                  <c:v>31.35</c:v>
                </c:pt>
                <c:pt idx="428">
                  <c:v>31.4</c:v>
                </c:pt>
                <c:pt idx="429">
                  <c:v>31.45</c:v>
                </c:pt>
                <c:pt idx="430">
                  <c:v>31.5</c:v>
                </c:pt>
                <c:pt idx="431">
                  <c:v>31.55</c:v>
                </c:pt>
                <c:pt idx="432">
                  <c:v>31.6</c:v>
                </c:pt>
                <c:pt idx="433">
                  <c:v>31.65</c:v>
                </c:pt>
                <c:pt idx="434">
                  <c:v>31.7</c:v>
                </c:pt>
                <c:pt idx="435">
                  <c:v>31.75</c:v>
                </c:pt>
                <c:pt idx="436">
                  <c:v>31.8</c:v>
                </c:pt>
                <c:pt idx="437">
                  <c:v>31.85</c:v>
                </c:pt>
                <c:pt idx="438">
                  <c:v>31.9</c:v>
                </c:pt>
                <c:pt idx="439">
                  <c:v>31.95</c:v>
                </c:pt>
                <c:pt idx="440">
                  <c:v>32.0</c:v>
                </c:pt>
                <c:pt idx="441">
                  <c:v>32.05</c:v>
                </c:pt>
                <c:pt idx="442">
                  <c:v>32.1</c:v>
                </c:pt>
                <c:pt idx="443">
                  <c:v>32.15</c:v>
                </c:pt>
                <c:pt idx="444">
                  <c:v>32.2</c:v>
                </c:pt>
                <c:pt idx="445">
                  <c:v>32.25</c:v>
                </c:pt>
                <c:pt idx="446">
                  <c:v>32.30000000000001</c:v>
                </c:pt>
                <c:pt idx="447">
                  <c:v>32.35</c:v>
                </c:pt>
                <c:pt idx="448">
                  <c:v>32.4</c:v>
                </c:pt>
                <c:pt idx="449">
                  <c:v>32.45</c:v>
                </c:pt>
                <c:pt idx="450">
                  <c:v>32.5</c:v>
                </c:pt>
                <c:pt idx="451">
                  <c:v>32.55</c:v>
                </c:pt>
                <c:pt idx="452">
                  <c:v>32.6</c:v>
                </c:pt>
                <c:pt idx="453">
                  <c:v>32.65</c:v>
                </c:pt>
                <c:pt idx="454">
                  <c:v>32.7</c:v>
                </c:pt>
                <c:pt idx="455">
                  <c:v>32.75</c:v>
                </c:pt>
                <c:pt idx="456">
                  <c:v>32.80000000000001</c:v>
                </c:pt>
                <c:pt idx="457">
                  <c:v>32.85</c:v>
                </c:pt>
                <c:pt idx="458">
                  <c:v>32.9</c:v>
                </c:pt>
                <c:pt idx="459">
                  <c:v>32.95</c:v>
                </c:pt>
                <c:pt idx="460">
                  <c:v>33.0</c:v>
                </c:pt>
                <c:pt idx="461">
                  <c:v>33.05</c:v>
                </c:pt>
                <c:pt idx="462">
                  <c:v>33.1</c:v>
                </c:pt>
                <c:pt idx="463">
                  <c:v>33.15</c:v>
                </c:pt>
                <c:pt idx="464">
                  <c:v>33.2</c:v>
                </c:pt>
                <c:pt idx="465">
                  <c:v>33.25</c:v>
                </c:pt>
                <c:pt idx="466">
                  <c:v>33.30000000000001</c:v>
                </c:pt>
                <c:pt idx="467">
                  <c:v>33.35</c:v>
                </c:pt>
                <c:pt idx="468">
                  <c:v>33.4</c:v>
                </c:pt>
                <c:pt idx="469">
                  <c:v>33.45</c:v>
                </c:pt>
                <c:pt idx="470">
                  <c:v>33.5</c:v>
                </c:pt>
                <c:pt idx="471">
                  <c:v>33.55</c:v>
                </c:pt>
                <c:pt idx="472">
                  <c:v>33.6</c:v>
                </c:pt>
                <c:pt idx="473">
                  <c:v>33.65</c:v>
                </c:pt>
                <c:pt idx="474">
                  <c:v>33.7</c:v>
                </c:pt>
                <c:pt idx="475">
                  <c:v>33.75</c:v>
                </c:pt>
                <c:pt idx="476">
                  <c:v>33.80000000000001</c:v>
                </c:pt>
                <c:pt idx="477">
                  <c:v>33.85</c:v>
                </c:pt>
                <c:pt idx="478">
                  <c:v>33.9</c:v>
                </c:pt>
                <c:pt idx="479">
                  <c:v>33.95</c:v>
                </c:pt>
                <c:pt idx="480">
                  <c:v>34.0</c:v>
                </c:pt>
                <c:pt idx="481">
                  <c:v>34.05</c:v>
                </c:pt>
                <c:pt idx="482">
                  <c:v>34.1</c:v>
                </c:pt>
                <c:pt idx="483">
                  <c:v>34.15</c:v>
                </c:pt>
                <c:pt idx="484">
                  <c:v>34.2</c:v>
                </c:pt>
                <c:pt idx="485">
                  <c:v>34.25</c:v>
                </c:pt>
                <c:pt idx="486">
                  <c:v>34.30000000000001</c:v>
                </c:pt>
                <c:pt idx="487">
                  <c:v>34.35</c:v>
                </c:pt>
                <c:pt idx="488">
                  <c:v>34.4</c:v>
                </c:pt>
                <c:pt idx="489">
                  <c:v>34.45</c:v>
                </c:pt>
                <c:pt idx="490">
                  <c:v>34.5</c:v>
                </c:pt>
                <c:pt idx="491">
                  <c:v>34.55</c:v>
                </c:pt>
                <c:pt idx="492">
                  <c:v>34.6</c:v>
                </c:pt>
                <c:pt idx="493">
                  <c:v>34.65</c:v>
                </c:pt>
                <c:pt idx="494">
                  <c:v>34.7</c:v>
                </c:pt>
                <c:pt idx="495">
                  <c:v>34.75</c:v>
                </c:pt>
                <c:pt idx="496">
                  <c:v>34.80000000000001</c:v>
                </c:pt>
                <c:pt idx="497">
                  <c:v>34.85</c:v>
                </c:pt>
                <c:pt idx="498">
                  <c:v>34.9</c:v>
                </c:pt>
                <c:pt idx="499">
                  <c:v>34.95</c:v>
                </c:pt>
                <c:pt idx="500">
                  <c:v>35.0</c:v>
                </c:pt>
                <c:pt idx="501">
                  <c:v>35.05</c:v>
                </c:pt>
                <c:pt idx="502">
                  <c:v>35.1</c:v>
                </c:pt>
                <c:pt idx="503">
                  <c:v>35.15</c:v>
                </c:pt>
                <c:pt idx="504">
                  <c:v>35.2</c:v>
                </c:pt>
                <c:pt idx="505">
                  <c:v>35.25</c:v>
                </c:pt>
                <c:pt idx="506">
                  <c:v>35.30000000000001</c:v>
                </c:pt>
                <c:pt idx="507">
                  <c:v>35.35</c:v>
                </c:pt>
                <c:pt idx="508">
                  <c:v>35.4</c:v>
                </c:pt>
                <c:pt idx="509">
                  <c:v>35.45</c:v>
                </c:pt>
                <c:pt idx="510">
                  <c:v>35.5</c:v>
                </c:pt>
                <c:pt idx="511">
                  <c:v>35.55</c:v>
                </c:pt>
                <c:pt idx="512">
                  <c:v>35.6</c:v>
                </c:pt>
                <c:pt idx="513">
                  <c:v>35.65</c:v>
                </c:pt>
                <c:pt idx="514">
                  <c:v>35.7</c:v>
                </c:pt>
                <c:pt idx="515">
                  <c:v>35.75</c:v>
                </c:pt>
                <c:pt idx="516">
                  <c:v>35.80000000000001</c:v>
                </c:pt>
                <c:pt idx="517">
                  <c:v>35.85</c:v>
                </c:pt>
                <c:pt idx="518">
                  <c:v>35.9</c:v>
                </c:pt>
                <c:pt idx="519">
                  <c:v>35.95</c:v>
                </c:pt>
                <c:pt idx="520">
                  <c:v>36.0</c:v>
                </c:pt>
                <c:pt idx="521">
                  <c:v>36.05</c:v>
                </c:pt>
                <c:pt idx="522">
                  <c:v>36.1</c:v>
                </c:pt>
                <c:pt idx="523">
                  <c:v>36.15</c:v>
                </c:pt>
                <c:pt idx="524">
                  <c:v>36.2</c:v>
                </c:pt>
                <c:pt idx="525">
                  <c:v>36.25</c:v>
                </c:pt>
                <c:pt idx="526">
                  <c:v>36.30000000000001</c:v>
                </c:pt>
                <c:pt idx="527">
                  <c:v>36.35</c:v>
                </c:pt>
                <c:pt idx="528">
                  <c:v>36.4</c:v>
                </c:pt>
                <c:pt idx="529">
                  <c:v>36.45</c:v>
                </c:pt>
                <c:pt idx="530">
                  <c:v>36.5</c:v>
                </c:pt>
                <c:pt idx="531">
                  <c:v>36.55</c:v>
                </c:pt>
                <c:pt idx="532">
                  <c:v>36.6</c:v>
                </c:pt>
                <c:pt idx="533">
                  <c:v>36.65</c:v>
                </c:pt>
                <c:pt idx="534">
                  <c:v>36.7</c:v>
                </c:pt>
                <c:pt idx="535">
                  <c:v>36.75</c:v>
                </c:pt>
                <c:pt idx="536">
                  <c:v>36.80000000000001</c:v>
                </c:pt>
                <c:pt idx="537">
                  <c:v>36.85</c:v>
                </c:pt>
                <c:pt idx="538">
                  <c:v>36.9</c:v>
                </c:pt>
                <c:pt idx="539">
                  <c:v>36.95</c:v>
                </c:pt>
                <c:pt idx="540">
                  <c:v>37.0</c:v>
                </c:pt>
                <c:pt idx="541">
                  <c:v>37.05</c:v>
                </c:pt>
                <c:pt idx="542">
                  <c:v>37.1</c:v>
                </c:pt>
                <c:pt idx="543">
                  <c:v>37.15</c:v>
                </c:pt>
                <c:pt idx="544">
                  <c:v>37.2</c:v>
                </c:pt>
                <c:pt idx="545">
                  <c:v>37.25</c:v>
                </c:pt>
                <c:pt idx="546">
                  <c:v>37.30000000000001</c:v>
                </c:pt>
                <c:pt idx="547">
                  <c:v>37.35</c:v>
                </c:pt>
                <c:pt idx="548">
                  <c:v>37.4</c:v>
                </c:pt>
                <c:pt idx="549">
                  <c:v>37.45</c:v>
                </c:pt>
                <c:pt idx="550">
                  <c:v>37.5</c:v>
                </c:pt>
                <c:pt idx="551">
                  <c:v>37.55</c:v>
                </c:pt>
                <c:pt idx="552">
                  <c:v>37.6</c:v>
                </c:pt>
                <c:pt idx="553">
                  <c:v>37.65</c:v>
                </c:pt>
                <c:pt idx="554">
                  <c:v>37.7</c:v>
                </c:pt>
                <c:pt idx="555">
                  <c:v>37.75</c:v>
                </c:pt>
                <c:pt idx="556">
                  <c:v>37.80000000000001</c:v>
                </c:pt>
                <c:pt idx="557">
                  <c:v>37.85</c:v>
                </c:pt>
                <c:pt idx="558">
                  <c:v>37.9</c:v>
                </c:pt>
                <c:pt idx="559">
                  <c:v>37.95</c:v>
                </c:pt>
                <c:pt idx="560">
                  <c:v>38.0</c:v>
                </c:pt>
                <c:pt idx="561">
                  <c:v>38.05</c:v>
                </c:pt>
                <c:pt idx="562">
                  <c:v>38.1</c:v>
                </c:pt>
                <c:pt idx="563">
                  <c:v>38.15</c:v>
                </c:pt>
                <c:pt idx="564">
                  <c:v>38.2</c:v>
                </c:pt>
                <c:pt idx="565">
                  <c:v>38.25</c:v>
                </c:pt>
                <c:pt idx="566">
                  <c:v>38.30000000000001</c:v>
                </c:pt>
                <c:pt idx="567">
                  <c:v>38.35</c:v>
                </c:pt>
                <c:pt idx="568">
                  <c:v>38.4</c:v>
                </c:pt>
                <c:pt idx="569">
                  <c:v>38.45</c:v>
                </c:pt>
                <c:pt idx="570">
                  <c:v>38.5</c:v>
                </c:pt>
                <c:pt idx="571">
                  <c:v>38.55</c:v>
                </c:pt>
                <c:pt idx="572">
                  <c:v>38.6</c:v>
                </c:pt>
                <c:pt idx="573">
                  <c:v>38.65</c:v>
                </c:pt>
                <c:pt idx="574">
                  <c:v>38.7</c:v>
                </c:pt>
                <c:pt idx="575">
                  <c:v>38.75</c:v>
                </c:pt>
                <c:pt idx="576">
                  <c:v>38.80000000000001</c:v>
                </c:pt>
                <c:pt idx="577">
                  <c:v>38.85</c:v>
                </c:pt>
                <c:pt idx="578">
                  <c:v>38.9</c:v>
                </c:pt>
                <c:pt idx="579">
                  <c:v>38.95</c:v>
                </c:pt>
                <c:pt idx="580">
                  <c:v>39.0</c:v>
                </c:pt>
                <c:pt idx="581">
                  <c:v>39.05</c:v>
                </c:pt>
                <c:pt idx="582">
                  <c:v>39.1</c:v>
                </c:pt>
                <c:pt idx="583">
                  <c:v>39.15</c:v>
                </c:pt>
                <c:pt idx="584">
                  <c:v>39.2</c:v>
                </c:pt>
                <c:pt idx="585">
                  <c:v>39.25</c:v>
                </c:pt>
                <c:pt idx="586">
                  <c:v>39.30000000000001</c:v>
                </c:pt>
                <c:pt idx="587">
                  <c:v>39.35</c:v>
                </c:pt>
                <c:pt idx="588">
                  <c:v>39.4</c:v>
                </c:pt>
                <c:pt idx="589">
                  <c:v>39.45</c:v>
                </c:pt>
                <c:pt idx="590">
                  <c:v>39.5</c:v>
                </c:pt>
                <c:pt idx="591">
                  <c:v>39.55</c:v>
                </c:pt>
                <c:pt idx="592">
                  <c:v>39.6</c:v>
                </c:pt>
                <c:pt idx="593">
                  <c:v>39.65</c:v>
                </c:pt>
                <c:pt idx="594">
                  <c:v>39.7</c:v>
                </c:pt>
                <c:pt idx="595">
                  <c:v>39.75</c:v>
                </c:pt>
                <c:pt idx="596">
                  <c:v>39.80000000000001</c:v>
                </c:pt>
                <c:pt idx="597">
                  <c:v>39.85</c:v>
                </c:pt>
                <c:pt idx="598">
                  <c:v>39.9</c:v>
                </c:pt>
                <c:pt idx="599">
                  <c:v>39.95</c:v>
                </c:pt>
                <c:pt idx="600">
                  <c:v>40.0</c:v>
                </c:pt>
                <c:pt idx="601">
                  <c:v>40.05</c:v>
                </c:pt>
                <c:pt idx="602">
                  <c:v>40.1</c:v>
                </c:pt>
                <c:pt idx="603">
                  <c:v>40.15</c:v>
                </c:pt>
                <c:pt idx="604">
                  <c:v>40.2</c:v>
                </c:pt>
                <c:pt idx="605">
                  <c:v>40.25</c:v>
                </c:pt>
                <c:pt idx="606">
                  <c:v>40.30000000000001</c:v>
                </c:pt>
                <c:pt idx="607">
                  <c:v>40.35</c:v>
                </c:pt>
                <c:pt idx="608">
                  <c:v>40.4</c:v>
                </c:pt>
                <c:pt idx="609">
                  <c:v>40.45</c:v>
                </c:pt>
                <c:pt idx="610">
                  <c:v>40.5</c:v>
                </c:pt>
                <c:pt idx="611">
                  <c:v>40.55</c:v>
                </c:pt>
                <c:pt idx="612">
                  <c:v>40.6</c:v>
                </c:pt>
                <c:pt idx="613">
                  <c:v>40.65</c:v>
                </c:pt>
                <c:pt idx="614">
                  <c:v>40.7</c:v>
                </c:pt>
                <c:pt idx="615">
                  <c:v>40.75</c:v>
                </c:pt>
                <c:pt idx="616">
                  <c:v>40.80000000000001</c:v>
                </c:pt>
                <c:pt idx="617">
                  <c:v>40.85</c:v>
                </c:pt>
                <c:pt idx="618">
                  <c:v>40.9</c:v>
                </c:pt>
                <c:pt idx="619">
                  <c:v>40.95</c:v>
                </c:pt>
                <c:pt idx="620">
                  <c:v>41.0</c:v>
                </c:pt>
                <c:pt idx="621">
                  <c:v>41.05</c:v>
                </c:pt>
                <c:pt idx="622">
                  <c:v>41.1</c:v>
                </c:pt>
                <c:pt idx="623">
                  <c:v>41.15</c:v>
                </c:pt>
                <c:pt idx="624">
                  <c:v>41.2</c:v>
                </c:pt>
                <c:pt idx="625">
                  <c:v>41.25</c:v>
                </c:pt>
                <c:pt idx="626">
                  <c:v>41.3</c:v>
                </c:pt>
                <c:pt idx="627">
                  <c:v>41.35</c:v>
                </c:pt>
                <c:pt idx="628">
                  <c:v>41.4</c:v>
                </c:pt>
                <c:pt idx="629">
                  <c:v>41.45</c:v>
                </c:pt>
                <c:pt idx="630">
                  <c:v>41.5</c:v>
                </c:pt>
                <c:pt idx="631">
                  <c:v>41.55</c:v>
                </c:pt>
                <c:pt idx="632">
                  <c:v>41.6</c:v>
                </c:pt>
                <c:pt idx="633">
                  <c:v>41.65</c:v>
                </c:pt>
                <c:pt idx="634">
                  <c:v>41.7</c:v>
                </c:pt>
                <c:pt idx="635">
                  <c:v>41.75</c:v>
                </c:pt>
                <c:pt idx="636">
                  <c:v>41.8</c:v>
                </c:pt>
                <c:pt idx="637">
                  <c:v>41.85</c:v>
                </c:pt>
                <c:pt idx="638">
                  <c:v>41.9</c:v>
                </c:pt>
                <c:pt idx="639">
                  <c:v>41.95</c:v>
                </c:pt>
                <c:pt idx="640">
                  <c:v>42.0</c:v>
                </c:pt>
                <c:pt idx="641">
                  <c:v>42.05</c:v>
                </c:pt>
                <c:pt idx="642">
                  <c:v>42.1</c:v>
                </c:pt>
                <c:pt idx="643">
                  <c:v>42.15</c:v>
                </c:pt>
                <c:pt idx="644">
                  <c:v>42.2</c:v>
                </c:pt>
                <c:pt idx="645">
                  <c:v>42.25</c:v>
                </c:pt>
                <c:pt idx="646">
                  <c:v>42.3</c:v>
                </c:pt>
                <c:pt idx="647">
                  <c:v>42.35</c:v>
                </c:pt>
                <c:pt idx="648">
                  <c:v>42.4</c:v>
                </c:pt>
                <c:pt idx="649">
                  <c:v>42.45</c:v>
                </c:pt>
                <c:pt idx="650">
                  <c:v>42.5</c:v>
                </c:pt>
                <c:pt idx="651">
                  <c:v>42.55</c:v>
                </c:pt>
                <c:pt idx="652">
                  <c:v>42.6</c:v>
                </c:pt>
                <c:pt idx="653">
                  <c:v>42.65</c:v>
                </c:pt>
                <c:pt idx="654">
                  <c:v>42.7</c:v>
                </c:pt>
                <c:pt idx="655">
                  <c:v>42.75</c:v>
                </c:pt>
                <c:pt idx="656">
                  <c:v>42.8</c:v>
                </c:pt>
                <c:pt idx="657">
                  <c:v>42.85</c:v>
                </c:pt>
                <c:pt idx="658">
                  <c:v>42.9</c:v>
                </c:pt>
                <c:pt idx="659">
                  <c:v>42.95</c:v>
                </c:pt>
                <c:pt idx="660">
                  <c:v>43.0</c:v>
                </c:pt>
                <c:pt idx="661">
                  <c:v>43.05</c:v>
                </c:pt>
                <c:pt idx="662">
                  <c:v>43.1</c:v>
                </c:pt>
                <c:pt idx="663">
                  <c:v>43.15</c:v>
                </c:pt>
                <c:pt idx="664">
                  <c:v>43.2</c:v>
                </c:pt>
                <c:pt idx="665">
                  <c:v>43.25</c:v>
                </c:pt>
                <c:pt idx="666">
                  <c:v>43.3</c:v>
                </c:pt>
                <c:pt idx="667">
                  <c:v>43.35</c:v>
                </c:pt>
                <c:pt idx="668">
                  <c:v>43.4</c:v>
                </c:pt>
                <c:pt idx="669">
                  <c:v>43.45</c:v>
                </c:pt>
                <c:pt idx="670">
                  <c:v>43.5</c:v>
                </c:pt>
                <c:pt idx="671">
                  <c:v>43.55</c:v>
                </c:pt>
                <c:pt idx="672">
                  <c:v>43.6</c:v>
                </c:pt>
                <c:pt idx="673">
                  <c:v>43.65</c:v>
                </c:pt>
                <c:pt idx="674">
                  <c:v>43.7</c:v>
                </c:pt>
                <c:pt idx="675">
                  <c:v>43.75</c:v>
                </c:pt>
                <c:pt idx="676">
                  <c:v>43.8</c:v>
                </c:pt>
                <c:pt idx="677">
                  <c:v>43.85</c:v>
                </c:pt>
                <c:pt idx="678">
                  <c:v>43.9</c:v>
                </c:pt>
                <c:pt idx="679">
                  <c:v>43.95</c:v>
                </c:pt>
                <c:pt idx="680">
                  <c:v>44.0</c:v>
                </c:pt>
                <c:pt idx="681">
                  <c:v>44.05</c:v>
                </c:pt>
                <c:pt idx="682">
                  <c:v>44.1</c:v>
                </c:pt>
                <c:pt idx="683">
                  <c:v>44.15</c:v>
                </c:pt>
                <c:pt idx="684">
                  <c:v>44.2</c:v>
                </c:pt>
                <c:pt idx="685">
                  <c:v>44.25</c:v>
                </c:pt>
                <c:pt idx="686">
                  <c:v>44.3</c:v>
                </c:pt>
                <c:pt idx="687">
                  <c:v>44.35</c:v>
                </c:pt>
                <c:pt idx="688">
                  <c:v>44.4</c:v>
                </c:pt>
                <c:pt idx="689">
                  <c:v>44.45</c:v>
                </c:pt>
                <c:pt idx="690">
                  <c:v>44.5</c:v>
                </c:pt>
                <c:pt idx="691">
                  <c:v>44.55</c:v>
                </c:pt>
                <c:pt idx="692">
                  <c:v>44.6</c:v>
                </c:pt>
                <c:pt idx="693">
                  <c:v>44.65</c:v>
                </c:pt>
                <c:pt idx="694">
                  <c:v>44.7</c:v>
                </c:pt>
                <c:pt idx="695">
                  <c:v>44.75</c:v>
                </c:pt>
                <c:pt idx="696">
                  <c:v>44.8</c:v>
                </c:pt>
                <c:pt idx="697">
                  <c:v>44.85</c:v>
                </c:pt>
                <c:pt idx="698">
                  <c:v>44.9</c:v>
                </c:pt>
                <c:pt idx="699">
                  <c:v>44.95</c:v>
                </c:pt>
                <c:pt idx="700">
                  <c:v>45.0</c:v>
                </c:pt>
                <c:pt idx="701">
                  <c:v>45.05</c:v>
                </c:pt>
                <c:pt idx="702">
                  <c:v>45.1</c:v>
                </c:pt>
                <c:pt idx="703">
                  <c:v>45.15</c:v>
                </c:pt>
                <c:pt idx="704">
                  <c:v>45.2</c:v>
                </c:pt>
                <c:pt idx="705">
                  <c:v>45.25</c:v>
                </c:pt>
                <c:pt idx="706">
                  <c:v>45.3</c:v>
                </c:pt>
                <c:pt idx="707">
                  <c:v>45.35</c:v>
                </c:pt>
                <c:pt idx="708">
                  <c:v>45.4</c:v>
                </c:pt>
                <c:pt idx="709">
                  <c:v>45.45</c:v>
                </c:pt>
                <c:pt idx="710">
                  <c:v>45.5</c:v>
                </c:pt>
                <c:pt idx="711">
                  <c:v>45.55</c:v>
                </c:pt>
                <c:pt idx="712">
                  <c:v>45.6</c:v>
                </c:pt>
                <c:pt idx="713">
                  <c:v>45.65</c:v>
                </c:pt>
                <c:pt idx="714">
                  <c:v>45.7</c:v>
                </c:pt>
                <c:pt idx="715">
                  <c:v>45.75</c:v>
                </c:pt>
                <c:pt idx="716">
                  <c:v>45.8</c:v>
                </c:pt>
                <c:pt idx="717">
                  <c:v>45.85</c:v>
                </c:pt>
                <c:pt idx="718">
                  <c:v>45.9</c:v>
                </c:pt>
                <c:pt idx="719">
                  <c:v>45.95</c:v>
                </c:pt>
                <c:pt idx="720">
                  <c:v>46.0</c:v>
                </c:pt>
                <c:pt idx="721">
                  <c:v>46.05</c:v>
                </c:pt>
                <c:pt idx="722">
                  <c:v>46.1</c:v>
                </c:pt>
                <c:pt idx="723">
                  <c:v>46.15</c:v>
                </c:pt>
                <c:pt idx="724">
                  <c:v>46.2</c:v>
                </c:pt>
                <c:pt idx="725">
                  <c:v>46.25</c:v>
                </c:pt>
                <c:pt idx="726">
                  <c:v>46.3</c:v>
                </c:pt>
                <c:pt idx="727">
                  <c:v>46.35</c:v>
                </c:pt>
                <c:pt idx="728">
                  <c:v>46.4</c:v>
                </c:pt>
                <c:pt idx="729">
                  <c:v>46.45</c:v>
                </c:pt>
                <c:pt idx="730">
                  <c:v>46.5</c:v>
                </c:pt>
                <c:pt idx="731">
                  <c:v>46.55</c:v>
                </c:pt>
                <c:pt idx="732">
                  <c:v>46.6</c:v>
                </c:pt>
                <c:pt idx="733">
                  <c:v>46.65</c:v>
                </c:pt>
                <c:pt idx="734">
                  <c:v>46.7</c:v>
                </c:pt>
                <c:pt idx="735">
                  <c:v>46.75</c:v>
                </c:pt>
                <c:pt idx="736">
                  <c:v>46.8</c:v>
                </c:pt>
                <c:pt idx="737">
                  <c:v>46.85</c:v>
                </c:pt>
                <c:pt idx="738">
                  <c:v>46.9</c:v>
                </c:pt>
                <c:pt idx="739">
                  <c:v>46.95</c:v>
                </c:pt>
                <c:pt idx="740">
                  <c:v>47.0</c:v>
                </c:pt>
                <c:pt idx="741">
                  <c:v>47.05</c:v>
                </c:pt>
                <c:pt idx="742">
                  <c:v>47.1</c:v>
                </c:pt>
                <c:pt idx="743">
                  <c:v>47.15</c:v>
                </c:pt>
                <c:pt idx="744">
                  <c:v>47.2</c:v>
                </c:pt>
                <c:pt idx="745">
                  <c:v>47.25</c:v>
                </c:pt>
                <c:pt idx="746">
                  <c:v>47.3</c:v>
                </c:pt>
                <c:pt idx="747">
                  <c:v>47.35</c:v>
                </c:pt>
                <c:pt idx="748">
                  <c:v>47.4</c:v>
                </c:pt>
                <c:pt idx="749">
                  <c:v>47.45</c:v>
                </c:pt>
                <c:pt idx="750">
                  <c:v>47.5</c:v>
                </c:pt>
                <c:pt idx="751">
                  <c:v>47.55</c:v>
                </c:pt>
                <c:pt idx="752">
                  <c:v>47.6</c:v>
                </c:pt>
                <c:pt idx="753">
                  <c:v>47.65</c:v>
                </c:pt>
                <c:pt idx="754">
                  <c:v>47.7</c:v>
                </c:pt>
                <c:pt idx="755">
                  <c:v>47.75</c:v>
                </c:pt>
                <c:pt idx="756">
                  <c:v>47.8</c:v>
                </c:pt>
                <c:pt idx="757">
                  <c:v>47.85</c:v>
                </c:pt>
                <c:pt idx="758">
                  <c:v>47.9</c:v>
                </c:pt>
                <c:pt idx="759">
                  <c:v>47.95</c:v>
                </c:pt>
                <c:pt idx="760">
                  <c:v>48.0</c:v>
                </c:pt>
                <c:pt idx="761">
                  <c:v>48.05</c:v>
                </c:pt>
                <c:pt idx="762">
                  <c:v>48.1</c:v>
                </c:pt>
                <c:pt idx="763">
                  <c:v>48.15</c:v>
                </c:pt>
                <c:pt idx="764">
                  <c:v>48.2</c:v>
                </c:pt>
                <c:pt idx="765">
                  <c:v>48.25</c:v>
                </c:pt>
                <c:pt idx="766">
                  <c:v>48.3</c:v>
                </c:pt>
                <c:pt idx="767">
                  <c:v>48.35</c:v>
                </c:pt>
                <c:pt idx="768">
                  <c:v>48.4</c:v>
                </c:pt>
                <c:pt idx="769">
                  <c:v>48.45</c:v>
                </c:pt>
                <c:pt idx="770">
                  <c:v>48.5</c:v>
                </c:pt>
                <c:pt idx="771">
                  <c:v>48.55</c:v>
                </c:pt>
                <c:pt idx="772">
                  <c:v>48.6</c:v>
                </c:pt>
                <c:pt idx="773">
                  <c:v>48.65</c:v>
                </c:pt>
                <c:pt idx="774">
                  <c:v>48.7</c:v>
                </c:pt>
                <c:pt idx="775">
                  <c:v>48.75</c:v>
                </c:pt>
                <c:pt idx="776">
                  <c:v>48.8</c:v>
                </c:pt>
                <c:pt idx="777">
                  <c:v>48.85</c:v>
                </c:pt>
                <c:pt idx="778">
                  <c:v>48.9</c:v>
                </c:pt>
                <c:pt idx="779">
                  <c:v>48.95</c:v>
                </c:pt>
                <c:pt idx="780">
                  <c:v>49.0</c:v>
                </c:pt>
                <c:pt idx="781">
                  <c:v>49.05</c:v>
                </c:pt>
                <c:pt idx="782">
                  <c:v>49.1</c:v>
                </c:pt>
                <c:pt idx="783">
                  <c:v>49.15</c:v>
                </c:pt>
                <c:pt idx="784">
                  <c:v>49.2</c:v>
                </c:pt>
                <c:pt idx="785">
                  <c:v>49.25</c:v>
                </c:pt>
                <c:pt idx="786">
                  <c:v>49.3</c:v>
                </c:pt>
                <c:pt idx="787">
                  <c:v>49.35</c:v>
                </c:pt>
                <c:pt idx="788">
                  <c:v>49.4</c:v>
                </c:pt>
                <c:pt idx="789">
                  <c:v>49.45</c:v>
                </c:pt>
                <c:pt idx="790">
                  <c:v>49.5</c:v>
                </c:pt>
                <c:pt idx="791">
                  <c:v>49.55</c:v>
                </c:pt>
                <c:pt idx="792">
                  <c:v>49.6</c:v>
                </c:pt>
                <c:pt idx="793">
                  <c:v>49.65</c:v>
                </c:pt>
                <c:pt idx="794">
                  <c:v>49.7</c:v>
                </c:pt>
                <c:pt idx="795">
                  <c:v>49.75</c:v>
                </c:pt>
                <c:pt idx="796">
                  <c:v>49.8</c:v>
                </c:pt>
                <c:pt idx="797">
                  <c:v>49.85</c:v>
                </c:pt>
                <c:pt idx="798">
                  <c:v>49.9</c:v>
                </c:pt>
                <c:pt idx="799">
                  <c:v>49.95</c:v>
                </c:pt>
                <c:pt idx="800">
                  <c:v>50.0</c:v>
                </c:pt>
              </c:numCache>
            </c:numRef>
          </c:xVal>
          <c:yVal>
            <c:numRef>
              <c:f>'comparison inclusions'!$O$3:$O$803</c:f>
              <c:numCache>
                <c:formatCode>General</c:formatCode>
                <c:ptCount val="801"/>
                <c:pt idx="0">
                  <c:v>1.053111504259713</c:v>
                </c:pt>
                <c:pt idx="1">
                  <c:v>1.046037014730766</c:v>
                </c:pt>
                <c:pt idx="2">
                  <c:v>1.038246775607526</c:v>
                </c:pt>
                <c:pt idx="3">
                  <c:v>1.033142298594987</c:v>
                </c:pt>
                <c:pt idx="4">
                  <c:v>1.031260950605987</c:v>
                </c:pt>
                <c:pt idx="5">
                  <c:v>1.029559002591335</c:v>
                </c:pt>
                <c:pt idx="6">
                  <c:v>1.032154450132921</c:v>
                </c:pt>
                <c:pt idx="7">
                  <c:v>1.037077779901231</c:v>
                </c:pt>
                <c:pt idx="8">
                  <c:v>1.037704346810156</c:v>
                </c:pt>
                <c:pt idx="9">
                  <c:v>1.0379731194332</c:v>
                </c:pt>
                <c:pt idx="10">
                  <c:v>1.034661341708389</c:v>
                </c:pt>
                <c:pt idx="11">
                  <c:v>1.036721167963074</c:v>
                </c:pt>
                <c:pt idx="12">
                  <c:v>1.032693794346698</c:v>
                </c:pt>
                <c:pt idx="13">
                  <c:v>1.036365695079295</c:v>
                </c:pt>
                <c:pt idx="14">
                  <c:v>1.03878460547201</c:v>
                </c:pt>
                <c:pt idx="15">
                  <c:v>1.046037979248513</c:v>
                </c:pt>
                <c:pt idx="16">
                  <c:v>1.041474746077578</c:v>
                </c:pt>
                <c:pt idx="17">
                  <c:v>1.044252619933594</c:v>
                </c:pt>
                <c:pt idx="18">
                  <c:v>1.039689934928603</c:v>
                </c:pt>
                <c:pt idx="19">
                  <c:v>1.036917979804264</c:v>
                </c:pt>
                <c:pt idx="20">
                  <c:v>1.032713998480566</c:v>
                </c:pt>
                <c:pt idx="21">
                  <c:v>1.032807390667709</c:v>
                </c:pt>
                <c:pt idx="22">
                  <c:v>1.030394484252534</c:v>
                </c:pt>
                <c:pt idx="23">
                  <c:v>1.032099867664795</c:v>
                </c:pt>
                <c:pt idx="24">
                  <c:v>1.035954081258211</c:v>
                </c:pt>
                <c:pt idx="25">
                  <c:v>1.041240961824681</c:v>
                </c:pt>
                <c:pt idx="26">
                  <c:v>1.047065211726107</c:v>
                </c:pt>
                <c:pt idx="27">
                  <c:v>1.051278344310625</c:v>
                </c:pt>
                <c:pt idx="28">
                  <c:v>1.054238519517673</c:v>
                </c:pt>
                <c:pt idx="29">
                  <c:v>1.054513304986816</c:v>
                </c:pt>
                <c:pt idx="30">
                  <c:v>1.054251184386721</c:v>
                </c:pt>
                <c:pt idx="31">
                  <c:v>1.049155185899248</c:v>
                </c:pt>
                <c:pt idx="32">
                  <c:v>1.050505083411562</c:v>
                </c:pt>
                <c:pt idx="33">
                  <c:v>1.052571366808471</c:v>
                </c:pt>
                <c:pt idx="34">
                  <c:v>1.049803714116137</c:v>
                </c:pt>
                <c:pt idx="35">
                  <c:v>1.047931578742304</c:v>
                </c:pt>
                <c:pt idx="36">
                  <c:v>1.052326306376895</c:v>
                </c:pt>
                <c:pt idx="37">
                  <c:v>1.054035632301936</c:v>
                </c:pt>
                <c:pt idx="38">
                  <c:v>1.054850039889278</c:v>
                </c:pt>
                <c:pt idx="39">
                  <c:v>1.053158069768313</c:v>
                </c:pt>
                <c:pt idx="40">
                  <c:v>1.054510148341663</c:v>
                </c:pt>
                <c:pt idx="41">
                  <c:v>1.055862439082871</c:v>
                </c:pt>
                <c:pt idx="42">
                  <c:v>1.050948404578845</c:v>
                </c:pt>
                <c:pt idx="43">
                  <c:v>1.045497498232583</c:v>
                </c:pt>
                <c:pt idx="44">
                  <c:v>1.050610520635217</c:v>
                </c:pt>
                <c:pt idx="45">
                  <c:v>1.052142886878081</c:v>
                </c:pt>
                <c:pt idx="46">
                  <c:v>1.052780322765343</c:v>
                </c:pt>
                <c:pt idx="47">
                  <c:v>1.053238988513856</c:v>
                </c:pt>
                <c:pt idx="48">
                  <c:v>1.05316077490258</c:v>
                </c:pt>
                <c:pt idx="49">
                  <c:v>1.050218114550197</c:v>
                </c:pt>
                <c:pt idx="50">
                  <c:v>1.046022356395571</c:v>
                </c:pt>
                <c:pt idx="51">
                  <c:v>1.047019169274121</c:v>
                </c:pt>
                <c:pt idx="52">
                  <c:v>1.048374285498448</c:v>
                </c:pt>
                <c:pt idx="53">
                  <c:v>1.052594403870261</c:v>
                </c:pt>
                <c:pt idx="54">
                  <c:v>1.052159583108038</c:v>
                </c:pt>
                <c:pt idx="55">
                  <c:v>1.055305923205808</c:v>
                </c:pt>
                <c:pt idx="56">
                  <c:v>1.054692509884156</c:v>
                </c:pt>
                <c:pt idx="57">
                  <c:v>1.056048903971997</c:v>
                </c:pt>
                <c:pt idx="58">
                  <c:v>1.057226457663655</c:v>
                </c:pt>
                <c:pt idx="59">
                  <c:v>1.063417489642833</c:v>
                </c:pt>
                <c:pt idx="60">
                  <c:v>1.068176435494136</c:v>
                </c:pt>
                <c:pt idx="61">
                  <c:v>1.064699569372039</c:v>
                </c:pt>
                <c:pt idx="62">
                  <c:v>1.067131365753183</c:v>
                </c:pt>
                <c:pt idx="63">
                  <c:v>1.070816691381857</c:v>
                </c:pt>
                <c:pt idx="64">
                  <c:v>1.071637547721733</c:v>
                </c:pt>
                <c:pt idx="65">
                  <c:v>1.068877717838488</c:v>
                </c:pt>
                <c:pt idx="66">
                  <c:v>1.074354217760727</c:v>
                </c:pt>
                <c:pt idx="67">
                  <c:v>1.074459597302986</c:v>
                </c:pt>
                <c:pt idx="68">
                  <c:v>1.07349093271785</c:v>
                </c:pt>
                <c:pt idx="69">
                  <c:v>1.075745300258654</c:v>
                </c:pt>
                <c:pt idx="70">
                  <c:v>1.070300977049899</c:v>
                </c:pt>
                <c:pt idx="71">
                  <c:v>1.069332979414038</c:v>
                </c:pt>
                <c:pt idx="72">
                  <c:v>1.066216662228084</c:v>
                </c:pt>
                <c:pt idx="73">
                  <c:v>1.070083314218436</c:v>
                </c:pt>
                <c:pt idx="74">
                  <c:v>1.06822078135482</c:v>
                </c:pt>
                <c:pt idx="75">
                  <c:v>1.074415430406507</c:v>
                </c:pt>
                <c:pt idx="76">
                  <c:v>1.084191208843285</c:v>
                </c:pt>
                <c:pt idx="77">
                  <c:v>1.088237744239416</c:v>
                </c:pt>
                <c:pt idx="78">
                  <c:v>1.085838927098838</c:v>
                </c:pt>
                <c:pt idx="79">
                  <c:v>1.089706854757505</c:v>
                </c:pt>
                <c:pt idx="80">
                  <c:v>1.092142666376644</c:v>
                </c:pt>
                <c:pt idx="81">
                  <c:v>1.086700636417796</c:v>
                </c:pt>
                <c:pt idx="82">
                  <c:v>1.087883508232855</c:v>
                </c:pt>
                <c:pt idx="83">
                  <c:v>1.092826526029585</c:v>
                </c:pt>
                <c:pt idx="84">
                  <c:v>1.096874502858757</c:v>
                </c:pt>
                <c:pt idx="85">
                  <c:v>1.101996949114008</c:v>
                </c:pt>
                <c:pt idx="86">
                  <c:v>1.106582512873713</c:v>
                </c:pt>
                <c:pt idx="87">
                  <c:v>1.11707675557353</c:v>
                </c:pt>
                <c:pt idx="88">
                  <c:v>1.118976984615436</c:v>
                </c:pt>
                <c:pt idx="89">
                  <c:v>1.12427945790927</c:v>
                </c:pt>
                <c:pt idx="90">
                  <c:v>1.124747750203712</c:v>
                </c:pt>
                <c:pt idx="91">
                  <c:v>1.128259961235836</c:v>
                </c:pt>
                <c:pt idx="92">
                  <c:v>1.12980268892458</c:v>
                </c:pt>
                <c:pt idx="93">
                  <c:v>1.133494358545761</c:v>
                </c:pt>
                <c:pt idx="94">
                  <c:v>1.134679568311841</c:v>
                </c:pt>
                <c:pt idx="95">
                  <c:v>1.139445825667954</c:v>
                </c:pt>
                <c:pt idx="96">
                  <c:v>1.139557135080784</c:v>
                </c:pt>
                <c:pt idx="97">
                  <c:v>1.145756511747784</c:v>
                </c:pt>
                <c:pt idx="98">
                  <c:v>1.147121480843003</c:v>
                </c:pt>
                <c:pt idx="99">
                  <c:v>1.151172141827608</c:v>
                </c:pt>
                <c:pt idx="100">
                  <c:v>1.15468622206851</c:v>
                </c:pt>
                <c:pt idx="101">
                  <c:v>1.159811506999776</c:v>
                </c:pt>
                <c:pt idx="102">
                  <c:v>1.162609562271644</c:v>
                </c:pt>
                <c:pt idx="103">
                  <c:v>1.172211676655886</c:v>
                </c:pt>
                <c:pt idx="104">
                  <c:v>1.178411751912986</c:v>
                </c:pt>
                <c:pt idx="105">
                  <c:v>1.18246345903222</c:v>
                </c:pt>
                <c:pt idx="106">
                  <c:v>1.195647162801788</c:v>
                </c:pt>
                <c:pt idx="107">
                  <c:v>1.192537589864653</c:v>
                </c:pt>
                <c:pt idx="108">
                  <c:v>1.189965318063272</c:v>
                </c:pt>
                <c:pt idx="109">
                  <c:v>1.189721153114502</c:v>
                </c:pt>
                <c:pt idx="110">
                  <c:v>1.201830713112169</c:v>
                </c:pt>
                <c:pt idx="111">
                  <c:v>1.198900663098357</c:v>
                </c:pt>
                <c:pt idx="112">
                  <c:v>1.212980218913842</c:v>
                </c:pt>
                <c:pt idx="113">
                  <c:v>1.22043491436791</c:v>
                </c:pt>
                <c:pt idx="114">
                  <c:v>1.22896403709641</c:v>
                </c:pt>
                <c:pt idx="115">
                  <c:v>1.234449910922884</c:v>
                </c:pt>
                <c:pt idx="116">
                  <c:v>1.244411883357231</c:v>
                </c:pt>
                <c:pt idx="117">
                  <c:v>1.249002662181937</c:v>
                </c:pt>
                <c:pt idx="118">
                  <c:v>1.258786074498334</c:v>
                </c:pt>
                <c:pt idx="119">
                  <c:v>1.268032502848663</c:v>
                </c:pt>
                <c:pt idx="120">
                  <c:v>1.269222059759803</c:v>
                </c:pt>
                <c:pt idx="121">
                  <c:v>1.275783111796416</c:v>
                </c:pt>
                <c:pt idx="122">
                  <c:v>1.285208849821634</c:v>
                </c:pt>
                <c:pt idx="123">
                  <c:v>1.299469482582862</c:v>
                </c:pt>
                <c:pt idx="124">
                  <c:v>1.309970316045109</c:v>
                </c:pt>
                <c:pt idx="125">
                  <c:v>1.321366158285983</c:v>
                </c:pt>
                <c:pt idx="126">
                  <c:v>1.335627218061014</c:v>
                </c:pt>
                <c:pt idx="127">
                  <c:v>1.354185495140203</c:v>
                </c:pt>
                <c:pt idx="128">
                  <c:v>1.367372026061846</c:v>
                </c:pt>
                <c:pt idx="129">
                  <c:v>1.381454097340642</c:v>
                </c:pt>
                <c:pt idx="130">
                  <c:v>1.39732711117091</c:v>
                </c:pt>
                <c:pt idx="131">
                  <c:v>1.410335182430504</c:v>
                </c:pt>
                <c:pt idx="132">
                  <c:v>1.421015444462028</c:v>
                </c:pt>
                <c:pt idx="133">
                  <c:v>1.432591241339975</c:v>
                </c:pt>
                <c:pt idx="134">
                  <c:v>1.444883168697866</c:v>
                </c:pt>
                <c:pt idx="135">
                  <c:v>1.470245860836576</c:v>
                </c:pt>
                <c:pt idx="136">
                  <c:v>1.493639007129133</c:v>
                </c:pt>
                <c:pt idx="137">
                  <c:v>1.503962180114363</c:v>
                </c:pt>
                <c:pt idx="138">
                  <c:v>1.520373362451162</c:v>
                </c:pt>
                <c:pt idx="139">
                  <c:v>1.546631958681475</c:v>
                </c:pt>
                <c:pt idx="140">
                  <c:v>1.54621280657123</c:v>
                </c:pt>
                <c:pt idx="141">
                  <c:v>1.55223939147872</c:v>
                </c:pt>
                <c:pt idx="142">
                  <c:v>1.562384307321214</c:v>
                </c:pt>
                <c:pt idx="143">
                  <c:v>1.567515725400731</c:v>
                </c:pt>
                <c:pt idx="144">
                  <c:v>1.57121525868296</c:v>
                </c:pt>
                <c:pt idx="145">
                  <c:v>1.5863736019492</c:v>
                </c:pt>
                <c:pt idx="146">
                  <c:v>1.588282556799125</c:v>
                </c:pt>
                <c:pt idx="147">
                  <c:v>1.590191624012703</c:v>
                </c:pt>
                <c:pt idx="148">
                  <c:v>1.595144744715002</c:v>
                </c:pt>
                <c:pt idx="149">
                  <c:v>1.609586997074146</c:v>
                </c:pt>
                <c:pt idx="150">
                  <c:v>1.609706123413978</c:v>
                </c:pt>
                <c:pt idx="151">
                  <c:v>1.618419512332271</c:v>
                </c:pt>
                <c:pt idx="152">
                  <c:v>1.617643985070816</c:v>
                </c:pt>
                <c:pt idx="153">
                  <c:v>1.620986237017554</c:v>
                </c:pt>
                <c:pt idx="154">
                  <c:v>1.605171145228632</c:v>
                </c:pt>
                <c:pt idx="155">
                  <c:v>1.59365269589949</c:v>
                </c:pt>
                <c:pt idx="156">
                  <c:v>1.578016672359574</c:v>
                </c:pt>
                <c:pt idx="157">
                  <c:v>1.571690904149139</c:v>
                </c:pt>
                <c:pt idx="158">
                  <c:v>1.555338540096717</c:v>
                </c:pt>
                <c:pt idx="159">
                  <c:v>1.53486806082033</c:v>
                </c:pt>
                <c:pt idx="160">
                  <c:v>1.520306695965656</c:v>
                </c:pt>
                <c:pt idx="161">
                  <c:v>1.503238617475433</c:v>
                </c:pt>
                <c:pt idx="162">
                  <c:v>1.486349497665155</c:v>
                </c:pt>
                <c:pt idx="163">
                  <c:v>1.462478255187901</c:v>
                </c:pt>
                <c:pt idx="164">
                  <c:v>1.445589854327462</c:v>
                </c:pt>
                <c:pt idx="165">
                  <c:v>1.433176948948218</c:v>
                </c:pt>
                <c:pt idx="166">
                  <c:v>1.419332130147839</c:v>
                </c:pt>
                <c:pt idx="167">
                  <c:v>1.403517724811978</c:v>
                </c:pt>
                <c:pt idx="168">
                  <c:v>1.392358751305811</c:v>
                </c:pt>
                <c:pt idx="169">
                  <c:v>1.37761878459701</c:v>
                </c:pt>
                <c:pt idx="170">
                  <c:v>1.359835495289356</c:v>
                </c:pt>
                <c:pt idx="171">
                  <c:v>1.343663691610319</c:v>
                </c:pt>
                <c:pt idx="172">
                  <c:v>1.33232618063062</c:v>
                </c:pt>
                <c:pt idx="173">
                  <c:v>1.321525346226075</c:v>
                </c:pt>
                <c:pt idx="174">
                  <c:v>1.300161298196708</c:v>
                </c:pt>
                <c:pt idx="175">
                  <c:v>1.29079315636838</c:v>
                </c:pt>
                <c:pt idx="176">
                  <c:v>1.286259302307255</c:v>
                </c:pt>
                <c:pt idx="177">
                  <c:v>1.277607847565353</c:v>
                </c:pt>
                <c:pt idx="178">
                  <c:v>1.2720004081293</c:v>
                </c:pt>
                <c:pt idx="179">
                  <c:v>1.270152446228604</c:v>
                </c:pt>
                <c:pt idx="180">
                  <c:v>1.263649745280287</c:v>
                </c:pt>
                <c:pt idx="181">
                  <c:v>1.252133498083816</c:v>
                </c:pt>
                <c:pt idx="182">
                  <c:v>1.242049857195634</c:v>
                </c:pt>
                <c:pt idx="183">
                  <c:v>1.235189091433048</c:v>
                </c:pt>
                <c:pt idx="184">
                  <c:v>1.23674368092644</c:v>
                </c:pt>
                <c:pt idx="185">
                  <c:v>1.234538391810757</c:v>
                </c:pt>
                <c:pt idx="186">
                  <c:v>1.232512031790371</c:v>
                </c:pt>
                <c:pt idx="187">
                  <c:v>1.228874329662307</c:v>
                </c:pt>
                <c:pt idx="188">
                  <c:v>1.219507072356011</c:v>
                </c:pt>
                <c:pt idx="189">
                  <c:v>1.206022199985566</c:v>
                </c:pt>
                <c:pt idx="190">
                  <c:v>1.196833926748535</c:v>
                </c:pt>
                <c:pt idx="191">
                  <c:v>1.183528036104831</c:v>
                </c:pt>
                <c:pt idx="192">
                  <c:v>1.17935349186432</c:v>
                </c:pt>
                <c:pt idx="193">
                  <c:v>1.178760079815776</c:v>
                </c:pt>
                <c:pt idx="194">
                  <c:v>1.177450183916326</c:v>
                </c:pt>
                <c:pt idx="195">
                  <c:v>1.170769530673776</c:v>
                </c:pt>
                <c:pt idx="196">
                  <c:v>1.179486432843161</c:v>
                </c:pt>
                <c:pt idx="197">
                  <c:v>1.177102422194082</c:v>
                </c:pt>
                <c:pt idx="198">
                  <c:v>1.177225268552617</c:v>
                </c:pt>
                <c:pt idx="199">
                  <c:v>1.178243566624954</c:v>
                </c:pt>
                <c:pt idx="200">
                  <c:v>1.18570699119305</c:v>
                </c:pt>
                <c:pt idx="201">
                  <c:v>1.183681439693034</c:v>
                </c:pt>
                <c:pt idx="202">
                  <c:v>1.185594741836364</c:v>
                </c:pt>
                <c:pt idx="203">
                  <c:v>1.1830321439965</c:v>
                </c:pt>
                <c:pt idx="204">
                  <c:v>1.181543858106381</c:v>
                </c:pt>
                <c:pt idx="205">
                  <c:v>1.180772151330396</c:v>
                </c:pt>
                <c:pt idx="206">
                  <c:v>1.17856794654966</c:v>
                </c:pt>
                <c:pt idx="207">
                  <c:v>1.176900915673535</c:v>
                </c:pt>
                <c:pt idx="208">
                  <c:v>1.17469625102905</c:v>
                </c:pt>
                <c:pt idx="209">
                  <c:v>1.164255736729196</c:v>
                </c:pt>
                <c:pt idx="210">
                  <c:v>1.157217093640701</c:v>
                </c:pt>
                <c:pt idx="211">
                  <c:v>1.152147997234092</c:v>
                </c:pt>
                <c:pt idx="212">
                  <c:v>1.151197146441141</c:v>
                </c:pt>
                <c:pt idx="213">
                  <c:v>1.14881416599164</c:v>
                </c:pt>
                <c:pt idx="214">
                  <c:v>1.153592834317142</c:v>
                </c:pt>
                <c:pt idx="215">
                  <c:v>1.150493539358631</c:v>
                </c:pt>
                <c:pt idx="216">
                  <c:v>1.15527242875102</c:v>
                </c:pt>
                <c:pt idx="217">
                  <c:v>1.148771356273356</c:v>
                </c:pt>
                <c:pt idx="218">
                  <c:v>1.152655058903193</c:v>
                </c:pt>
                <c:pt idx="219">
                  <c:v>1.150988198741025</c:v>
                </c:pt>
                <c:pt idx="220">
                  <c:v>1.151828064086221</c:v>
                </c:pt>
                <c:pt idx="221">
                  <c:v>1.158576220639748</c:v>
                </c:pt>
                <c:pt idx="222">
                  <c:v>1.160490348976505</c:v>
                </c:pt>
                <c:pt idx="223">
                  <c:v>1.16186720352828</c:v>
                </c:pt>
                <c:pt idx="224">
                  <c:v>1.164676617415517</c:v>
                </c:pt>
                <c:pt idx="225">
                  <c:v>1.173931829079878</c:v>
                </c:pt>
                <c:pt idx="226">
                  <c:v>1.164029451706188</c:v>
                </c:pt>
                <c:pt idx="227">
                  <c:v>1.162541844801541</c:v>
                </c:pt>
                <c:pt idx="228">
                  <c:v>1.160875388981868</c:v>
                </c:pt>
                <c:pt idx="229">
                  <c:v>1.166728674019089</c:v>
                </c:pt>
                <c:pt idx="230">
                  <c:v>1.160764634171939</c:v>
                </c:pt>
                <c:pt idx="231">
                  <c:v>1.159276927851411</c:v>
                </c:pt>
                <c:pt idx="232">
                  <c:v>1.164056146355968</c:v>
                </c:pt>
                <c:pt idx="233">
                  <c:v>1.158629441131812</c:v>
                </c:pt>
                <c:pt idx="234">
                  <c:v>1.156963065865829</c:v>
                </c:pt>
                <c:pt idx="235">
                  <c:v>1.158877777714719</c:v>
                </c:pt>
                <c:pt idx="236">
                  <c:v>1.15685315249646</c:v>
                </c:pt>
                <c:pt idx="237">
                  <c:v>1.153754104681831</c:v>
                </c:pt>
                <c:pt idx="238">
                  <c:v>1.159070353514263</c:v>
                </c:pt>
                <c:pt idx="239">
                  <c:v>1.157582884039561</c:v>
                </c:pt>
                <c:pt idx="240">
                  <c:v>1.163615305698456</c:v>
                </c:pt>
                <c:pt idx="241">
                  <c:v>1.170363893185461</c:v>
                </c:pt>
                <c:pt idx="242">
                  <c:v>1.172278271352296</c:v>
                </c:pt>
                <c:pt idx="243">
                  <c:v>1.177236433026192</c:v>
                </c:pt>
                <c:pt idx="244">
                  <c:v>1.181120326508635</c:v>
                </c:pt>
                <c:pt idx="245">
                  <c:v>1.175335795352744</c:v>
                </c:pt>
                <c:pt idx="246">
                  <c:v>1.1729529377313</c:v>
                </c:pt>
                <c:pt idx="247">
                  <c:v>1.173614020984763</c:v>
                </c:pt>
                <c:pt idx="248">
                  <c:v>1.168187753960122</c:v>
                </c:pt>
                <c:pt idx="249">
                  <c:v>1.166700292391143</c:v>
                </c:pt>
                <c:pt idx="250">
                  <c:v>1.167719097058583</c:v>
                </c:pt>
                <c:pt idx="251">
                  <c:v>1.173930914906305</c:v>
                </c:pt>
                <c:pt idx="252">
                  <c:v>1.17674051524766</c:v>
                </c:pt>
                <c:pt idx="253">
                  <c:v>1.178296436046694</c:v>
                </c:pt>
                <c:pt idx="254">
                  <c:v>1.180031751826178</c:v>
                </c:pt>
                <c:pt idx="255">
                  <c:v>1.183557865839776</c:v>
                </c:pt>
                <c:pt idx="256">
                  <c:v>1.173834091931976</c:v>
                </c:pt>
                <c:pt idx="257">
                  <c:v>1.171093273511504</c:v>
                </c:pt>
                <c:pt idx="258">
                  <c:v>1.171217144085257</c:v>
                </c:pt>
                <c:pt idx="259">
                  <c:v>1.16471614368932</c:v>
                </c:pt>
                <c:pt idx="260">
                  <c:v>1.162154314811477</c:v>
                </c:pt>
                <c:pt idx="261">
                  <c:v>1.16836586904386</c:v>
                </c:pt>
                <c:pt idx="262">
                  <c:v>1.167057307238064</c:v>
                </c:pt>
                <c:pt idx="263">
                  <c:v>1.171836453205846</c:v>
                </c:pt>
                <c:pt idx="264">
                  <c:v>1.169632669833813</c:v>
                </c:pt>
                <c:pt idx="265">
                  <c:v>1.171188435784436</c:v>
                </c:pt>
                <c:pt idx="266">
                  <c:v>1.16307591936471</c:v>
                </c:pt>
                <c:pt idx="267">
                  <c:v>1.166959589191694</c:v>
                </c:pt>
                <c:pt idx="268">
                  <c:v>1.166187892138665</c:v>
                </c:pt>
                <c:pt idx="269">
                  <c:v>1.178128541361111</c:v>
                </c:pt>
                <c:pt idx="270">
                  <c:v>1.174492261781662</c:v>
                </c:pt>
                <c:pt idx="271">
                  <c:v>1.179092222049993</c:v>
                </c:pt>
                <c:pt idx="272">
                  <c:v>1.181364377965314</c:v>
                </c:pt>
                <c:pt idx="273">
                  <c:v>1.174863488068641</c:v>
                </c:pt>
                <c:pt idx="274">
                  <c:v>1.171227112355708</c:v>
                </c:pt>
                <c:pt idx="275">
                  <c:v>1.172246057160449</c:v>
                </c:pt>
                <c:pt idx="276">
                  <c:v>1.177203783953377</c:v>
                </c:pt>
                <c:pt idx="277">
                  <c:v>1.176790135842276</c:v>
                </c:pt>
                <c:pt idx="278">
                  <c:v>1.181568940536582</c:v>
                </c:pt>
                <c:pt idx="279">
                  <c:v>1.18205063815631</c:v>
                </c:pt>
                <c:pt idx="280">
                  <c:v>1.180204363782876</c:v>
                </c:pt>
                <c:pt idx="281">
                  <c:v>1.177104923194964</c:v>
                </c:pt>
                <c:pt idx="282">
                  <c:v>1.176691124496317</c:v>
                </c:pt>
                <c:pt idx="283">
                  <c:v>1.174665889150674</c:v>
                </c:pt>
                <c:pt idx="284">
                  <c:v>1.174789159408677</c:v>
                </c:pt>
                <c:pt idx="285">
                  <c:v>1.176703202770388</c:v>
                </c:pt>
                <c:pt idx="286">
                  <c:v>1.180765213050786</c:v>
                </c:pt>
                <c:pt idx="287">
                  <c:v>1.186617994892894</c:v>
                </c:pt>
                <c:pt idx="288">
                  <c:v>1.187994259632336</c:v>
                </c:pt>
                <c:pt idx="289">
                  <c:v>1.191519026130706</c:v>
                </c:pt>
                <c:pt idx="290">
                  <c:v>1.190209542286328</c:v>
                </c:pt>
                <c:pt idx="291">
                  <c:v>1.193555366424628</c:v>
                </c:pt>
                <c:pt idx="292">
                  <c:v>1.185084187374178</c:v>
                </c:pt>
                <c:pt idx="293">
                  <c:v>1.190041336176638</c:v>
                </c:pt>
                <c:pt idx="294">
                  <c:v>1.18801569277541</c:v>
                </c:pt>
                <c:pt idx="295">
                  <c:v>1.199776644608118</c:v>
                </c:pt>
                <c:pt idx="296">
                  <c:v>1.195244109552267</c:v>
                </c:pt>
                <c:pt idx="297">
                  <c:v>1.196261744491308</c:v>
                </c:pt>
                <c:pt idx="298">
                  <c:v>1.191908525597555</c:v>
                </c:pt>
                <c:pt idx="299">
                  <c:v>1.193284341116102</c:v>
                </c:pt>
                <c:pt idx="300">
                  <c:v>1.187319091217224</c:v>
                </c:pt>
                <c:pt idx="301">
                  <c:v>1.193887296921238</c:v>
                </c:pt>
                <c:pt idx="302">
                  <c:v>1.199202320691531</c:v>
                </c:pt>
                <c:pt idx="303">
                  <c:v>1.196459739205852</c:v>
                </c:pt>
                <c:pt idx="304">
                  <c:v>1.189062461348705</c:v>
                </c:pt>
                <c:pt idx="305">
                  <c:v>1.186678589082744</c:v>
                </c:pt>
                <c:pt idx="306">
                  <c:v>1.180355321362744</c:v>
                </c:pt>
                <c:pt idx="307">
                  <c:v>1.180477620155126</c:v>
                </c:pt>
                <c:pt idx="308">
                  <c:v>1.18561348361557</c:v>
                </c:pt>
                <c:pt idx="309">
                  <c:v>1.196657616365378</c:v>
                </c:pt>
                <c:pt idx="310">
                  <c:v>1.201255704341166</c:v>
                </c:pt>
                <c:pt idx="311">
                  <c:v>1.206391411345058</c:v>
                </c:pt>
                <c:pt idx="312">
                  <c:v>1.207587718827415</c:v>
                </c:pt>
                <c:pt idx="313">
                  <c:v>1.2089628380136</c:v>
                </c:pt>
                <c:pt idx="314">
                  <c:v>1.210159036520722</c:v>
                </c:pt>
                <c:pt idx="315">
                  <c:v>1.210996910696476</c:v>
                </c:pt>
                <c:pt idx="316">
                  <c:v>1.209865055732019</c:v>
                </c:pt>
                <c:pt idx="317">
                  <c:v>1.213388490601279</c:v>
                </c:pt>
                <c:pt idx="318">
                  <c:v>1.21601700160989</c:v>
                </c:pt>
                <c:pt idx="319">
                  <c:v>1.211483300217713</c:v>
                </c:pt>
                <c:pt idx="320">
                  <c:v>1.20444326953105</c:v>
                </c:pt>
                <c:pt idx="321">
                  <c:v>1.203311661422594</c:v>
                </c:pt>
                <c:pt idx="322">
                  <c:v>1.205044532811663</c:v>
                </c:pt>
                <c:pt idx="323">
                  <c:v>1.200510592852691</c:v>
                </c:pt>
                <c:pt idx="324">
                  <c:v>1.203317611891803</c:v>
                </c:pt>
                <c:pt idx="325">
                  <c:v>1.210779915717336</c:v>
                </c:pt>
                <c:pt idx="326">
                  <c:v>1.210185136324672</c:v>
                </c:pt>
                <c:pt idx="327">
                  <c:v>1.206904620292569</c:v>
                </c:pt>
                <c:pt idx="328">
                  <c:v>1.206309714203601</c:v>
                </c:pt>
                <c:pt idx="329">
                  <c:v>1.207863282736786</c:v>
                </c:pt>
                <c:pt idx="330">
                  <c:v>1.208700248703438</c:v>
                </c:pt>
                <c:pt idx="331">
                  <c:v>1.210611418661658</c:v>
                </c:pt>
                <c:pt idx="332">
                  <c:v>1.208583713689636</c:v>
                </c:pt>
                <c:pt idx="333">
                  <c:v>1.212464424001068</c:v>
                </c:pt>
                <c:pt idx="334">
                  <c:v>1.209362315760282</c:v>
                </c:pt>
                <c:pt idx="335">
                  <c:v>1.203395600277215</c:v>
                </c:pt>
                <c:pt idx="336">
                  <c:v>1.201009356467603</c:v>
                </c:pt>
                <c:pt idx="337">
                  <c:v>1.19916017844241</c:v>
                </c:pt>
                <c:pt idx="338">
                  <c:v>1.195341257900451</c:v>
                </c:pt>
                <c:pt idx="339">
                  <c:v>1.193313074443809</c:v>
                </c:pt>
                <c:pt idx="340">
                  <c:v>1.20901026608102</c:v>
                </c:pt>
                <c:pt idx="341">
                  <c:v>1.218261769906584</c:v>
                </c:pt>
                <c:pt idx="342">
                  <c:v>1.224469796676182</c:v>
                </c:pt>
                <c:pt idx="343">
                  <c:v>1.22709667398639</c:v>
                </c:pt>
                <c:pt idx="344">
                  <c:v>1.225425863576068</c:v>
                </c:pt>
                <c:pt idx="345">
                  <c:v>1.221964709770274</c:v>
                </c:pt>
                <c:pt idx="346">
                  <c:v>1.219220019762985</c:v>
                </c:pt>
                <c:pt idx="347">
                  <c:v>1.21253590927593</c:v>
                </c:pt>
                <c:pt idx="348">
                  <c:v>1.215699551740929</c:v>
                </c:pt>
                <c:pt idx="349">
                  <c:v>1.21993738813223</c:v>
                </c:pt>
                <c:pt idx="350">
                  <c:v>1.210388511658944</c:v>
                </c:pt>
                <c:pt idx="351">
                  <c:v>1.209254848269209</c:v>
                </c:pt>
                <c:pt idx="352">
                  <c:v>1.211881050837474</c:v>
                </c:pt>
                <c:pt idx="353">
                  <c:v>1.209851829209798</c:v>
                </c:pt>
                <c:pt idx="354">
                  <c:v>1.206748260046619</c:v>
                </c:pt>
                <c:pt idx="355">
                  <c:v>1.209553094186404</c:v>
                </c:pt>
                <c:pt idx="356">
                  <c:v>1.210746445062181</c:v>
                </c:pt>
                <c:pt idx="357">
                  <c:v>1.211760313334878</c:v>
                </c:pt>
                <c:pt idx="358">
                  <c:v>1.20937242733009</c:v>
                </c:pt>
                <c:pt idx="359">
                  <c:v>1.212355807918303</c:v>
                </c:pt>
                <c:pt idx="360">
                  <c:v>1.211579164390034</c:v>
                </c:pt>
                <c:pt idx="361">
                  <c:v>1.207221362121129</c:v>
                </c:pt>
                <c:pt idx="362">
                  <c:v>1.205012553810234</c:v>
                </c:pt>
                <c:pt idx="363">
                  <c:v>1.20817501015714</c:v>
                </c:pt>
                <c:pt idx="364">
                  <c:v>1.206861439886009</c:v>
                </c:pt>
                <c:pt idx="365">
                  <c:v>1.208591191454332</c:v>
                </c:pt>
                <c:pt idx="366">
                  <c:v>1.205666049603263</c:v>
                </c:pt>
                <c:pt idx="367">
                  <c:v>1.200591747331388</c:v>
                </c:pt>
                <c:pt idx="368">
                  <c:v>1.197307630205315</c:v>
                </c:pt>
                <c:pt idx="369">
                  <c:v>1.200290178513896</c:v>
                </c:pt>
                <c:pt idx="370">
                  <c:v>1.200945236300853</c:v>
                </c:pt>
                <c:pt idx="371">
                  <c:v>1.20625501732524</c:v>
                </c:pt>
                <c:pt idx="372">
                  <c:v>1.21084924822006</c:v>
                </c:pt>
                <c:pt idx="373">
                  <c:v>1.210429776520493</c:v>
                </c:pt>
                <c:pt idx="374">
                  <c:v>1.204997138920029</c:v>
                </c:pt>
                <c:pt idx="375">
                  <c:v>1.20028041389203</c:v>
                </c:pt>
                <c:pt idx="376">
                  <c:v>1.199681812311115</c:v>
                </c:pt>
                <c:pt idx="377">
                  <c:v>1.199440853579336</c:v>
                </c:pt>
                <c:pt idx="378">
                  <c:v>1.196514669086424</c:v>
                </c:pt>
                <c:pt idx="379">
                  <c:v>1.198243204340785</c:v>
                </c:pt>
                <c:pt idx="380">
                  <c:v>1.198181379429509</c:v>
                </c:pt>
                <c:pt idx="381">
                  <c:v>1.192568713767763</c:v>
                </c:pt>
                <c:pt idx="382">
                  <c:v>1.187314225982724</c:v>
                </c:pt>
                <c:pt idx="383">
                  <c:v>1.186714456278818</c:v>
                </c:pt>
                <c:pt idx="384">
                  <c:v>1.181996758878919</c:v>
                </c:pt>
                <c:pt idx="385">
                  <c:v>1.17978593814623</c:v>
                </c:pt>
                <c:pt idx="386">
                  <c:v>1.180081832538323</c:v>
                </c:pt>
                <c:pt idx="387">
                  <c:v>1.189329521147874</c:v>
                </c:pt>
                <c:pt idx="388">
                  <c:v>1.191594365009816</c:v>
                </c:pt>
                <c:pt idx="389">
                  <c:v>1.195649546235096</c:v>
                </c:pt>
                <c:pt idx="390">
                  <c:v>1.193795990228287</c:v>
                </c:pt>
                <c:pt idx="391">
                  <c:v>1.186570992462502</c:v>
                </c:pt>
                <c:pt idx="392">
                  <c:v>1.18453838107037</c:v>
                </c:pt>
                <c:pt idx="393">
                  <c:v>1.180357296609875</c:v>
                </c:pt>
                <c:pt idx="394">
                  <c:v>1.175817847581759</c:v>
                </c:pt>
                <c:pt idx="395">
                  <c:v>1.17682889151401</c:v>
                </c:pt>
                <c:pt idx="396">
                  <c:v>1.177481570134381</c:v>
                </c:pt>
                <c:pt idx="397">
                  <c:v>1.176701613637668</c:v>
                </c:pt>
                <c:pt idx="398">
                  <c:v>1.178070313683901</c:v>
                </c:pt>
                <c:pt idx="399">
                  <c:v>1.180513346760528</c:v>
                </c:pt>
                <c:pt idx="400">
                  <c:v>1.18009136648116</c:v>
                </c:pt>
                <c:pt idx="401">
                  <c:v>1.181638799814044</c:v>
                </c:pt>
                <c:pt idx="402">
                  <c:v>1.177993814346573</c:v>
                </c:pt>
                <c:pt idx="403">
                  <c:v>1.177392457514033</c:v>
                </c:pt>
                <c:pt idx="404">
                  <c:v>1.175537543792404</c:v>
                </c:pt>
                <c:pt idx="405">
                  <c:v>1.169922587386353</c:v>
                </c:pt>
                <c:pt idx="406">
                  <c:v>1.176661790661517</c:v>
                </c:pt>
                <c:pt idx="407">
                  <c:v>1.171584144645727</c:v>
                </c:pt>
                <c:pt idx="408">
                  <c:v>1.167043371543858</c:v>
                </c:pt>
                <c:pt idx="409">
                  <c:v>1.166441467479772</c:v>
                </c:pt>
                <c:pt idx="410">
                  <c:v>1.165839462091192</c:v>
                </c:pt>
                <c:pt idx="411">
                  <c:v>1.160403142582853</c:v>
                </c:pt>
                <c:pt idx="412">
                  <c:v>1.164993200044612</c:v>
                </c:pt>
                <c:pt idx="413">
                  <c:v>1.168508885776055</c:v>
                </c:pt>
                <c:pt idx="414">
                  <c:v>1.164325555832249</c:v>
                </c:pt>
                <c:pt idx="415">
                  <c:v>1.164976335434501</c:v>
                </c:pt>
                <c:pt idx="416">
                  <c:v>1.159897556896387</c:v>
                </c:pt>
                <c:pt idx="417">
                  <c:v>1.154818674815122</c:v>
                </c:pt>
                <c:pt idx="418">
                  <c:v>1.149381634881603</c:v>
                </c:pt>
                <c:pt idx="419">
                  <c:v>1.14824151483406</c:v>
                </c:pt>
                <c:pt idx="420">
                  <c:v>1.144057562737435</c:v>
                </c:pt>
                <c:pt idx="421">
                  <c:v>1.142559179486742</c:v>
                </c:pt>
                <c:pt idx="422">
                  <c:v>1.134794155282486</c:v>
                </c:pt>
                <c:pt idx="423">
                  <c:v>1.1327584269362</c:v>
                </c:pt>
                <c:pt idx="424">
                  <c:v>1.129111188810479</c:v>
                </c:pt>
                <c:pt idx="425">
                  <c:v>1.124210494622917</c:v>
                </c:pt>
                <c:pt idx="426">
                  <c:v>1.125397256865852</c:v>
                </c:pt>
                <c:pt idx="427">
                  <c:v>1.12730007435678</c:v>
                </c:pt>
                <c:pt idx="428">
                  <c:v>1.126517111502995</c:v>
                </c:pt>
                <c:pt idx="429">
                  <c:v>1.124480745184161</c:v>
                </c:pt>
                <c:pt idx="430">
                  <c:v>1.12906896890885</c:v>
                </c:pt>
                <c:pt idx="431">
                  <c:v>1.126674280007331</c:v>
                </c:pt>
                <c:pt idx="432">
                  <c:v>1.121414782675046</c:v>
                </c:pt>
                <c:pt idx="433">
                  <c:v>1.114901880804163</c:v>
                </c:pt>
                <c:pt idx="434">
                  <c:v>1.12092199610781</c:v>
                </c:pt>
                <c:pt idx="435">
                  <c:v>1.121570655603012</c:v>
                </c:pt>
                <c:pt idx="436">
                  <c:v>1.119354505625762</c:v>
                </c:pt>
                <c:pt idx="437">
                  <c:v>1.122330512991493</c:v>
                </c:pt>
                <c:pt idx="438">
                  <c:v>1.124053114536214</c:v>
                </c:pt>
                <c:pt idx="439">
                  <c:v>1.119150962822752</c:v>
                </c:pt>
                <c:pt idx="440">
                  <c:v>1.117471455832663</c:v>
                </c:pt>
                <c:pt idx="441">
                  <c:v>1.112210976406109</c:v>
                </c:pt>
                <c:pt idx="442">
                  <c:v>1.111068437367839</c:v>
                </c:pt>
                <c:pt idx="443">
                  <c:v>1.108493410575666</c:v>
                </c:pt>
                <c:pt idx="444">
                  <c:v>1.106992542386177</c:v>
                </c:pt>
                <c:pt idx="445">
                  <c:v>1.104417293690611</c:v>
                </c:pt>
                <c:pt idx="446">
                  <c:v>1.107750415603188</c:v>
                </c:pt>
                <c:pt idx="447">
                  <c:v>1.107681590673304</c:v>
                </c:pt>
                <c:pt idx="448">
                  <c:v>1.113163028180303</c:v>
                </c:pt>
                <c:pt idx="449">
                  <c:v>1.1120197100825</c:v>
                </c:pt>
                <c:pt idx="450">
                  <c:v>1.108369633194523</c:v>
                </c:pt>
                <c:pt idx="451">
                  <c:v>1.106330848046927</c:v>
                </c:pt>
                <c:pt idx="452">
                  <c:v>1.104650004270728</c:v>
                </c:pt>
                <c:pt idx="453">
                  <c:v>1.099925320050911</c:v>
                </c:pt>
                <c:pt idx="454">
                  <c:v>1.095737657493004</c:v>
                </c:pt>
                <c:pt idx="455">
                  <c:v>1.094235555263652</c:v>
                </c:pt>
                <c:pt idx="456">
                  <c:v>1.090584800686836</c:v>
                </c:pt>
                <c:pt idx="457">
                  <c:v>1.088903444307596</c:v>
                </c:pt>
                <c:pt idx="458">
                  <c:v>1.0877590550561</c:v>
                </c:pt>
                <c:pt idx="459">
                  <c:v>1.087330767161851</c:v>
                </c:pt>
                <c:pt idx="460">
                  <c:v>1.089409011586307</c:v>
                </c:pt>
                <c:pt idx="461">
                  <c:v>1.090412872104764</c:v>
                </c:pt>
                <c:pt idx="462">
                  <c:v>1.089805213806154</c:v>
                </c:pt>
                <c:pt idx="463">
                  <c:v>1.088839332940081</c:v>
                </c:pt>
                <c:pt idx="464">
                  <c:v>1.093423711226317</c:v>
                </c:pt>
                <c:pt idx="465">
                  <c:v>1.091383330661262</c:v>
                </c:pt>
                <c:pt idx="466">
                  <c:v>1.088984726972858</c:v>
                </c:pt>
                <c:pt idx="467">
                  <c:v>1.088018384852189</c:v>
                </c:pt>
                <c:pt idx="468">
                  <c:v>1.086693872962442</c:v>
                </c:pt>
                <c:pt idx="469">
                  <c:v>1.077670278351806</c:v>
                </c:pt>
                <c:pt idx="470">
                  <c:v>1.079926396721353</c:v>
                </c:pt>
                <c:pt idx="471">
                  <c:v>1.085584234118367</c:v>
                </c:pt>
                <c:pt idx="472">
                  <c:v>1.085691580868115</c:v>
                </c:pt>
                <c:pt idx="473">
                  <c:v>1.08418740683703</c:v>
                </c:pt>
                <c:pt idx="474">
                  <c:v>1.087517328486197</c:v>
                </c:pt>
                <c:pt idx="475">
                  <c:v>1.082252977681406</c:v>
                </c:pt>
                <c:pt idx="476">
                  <c:v>1.075198078605162</c:v>
                </c:pt>
                <c:pt idx="477">
                  <c:v>1.071902951575699</c:v>
                </c:pt>
                <c:pt idx="478">
                  <c:v>1.073441919587746</c:v>
                </c:pt>
                <c:pt idx="479">
                  <c:v>1.073190338858993</c:v>
                </c:pt>
                <c:pt idx="480">
                  <c:v>1.074550044552169</c:v>
                </c:pt>
                <c:pt idx="481">
                  <c:v>1.075909632360668</c:v>
                </c:pt>
                <c:pt idx="482">
                  <c:v>1.079417694725427</c:v>
                </c:pt>
                <c:pt idx="483">
                  <c:v>1.080418992319263</c:v>
                </c:pt>
                <c:pt idx="484">
                  <c:v>1.083568710466289</c:v>
                </c:pt>
                <c:pt idx="485">
                  <c:v>1.082063124681561</c:v>
                </c:pt>
                <c:pt idx="486">
                  <c:v>1.079662231570895</c:v>
                </c:pt>
                <c:pt idx="487">
                  <c:v>1.079767812598166</c:v>
                </c:pt>
                <c:pt idx="488">
                  <c:v>1.07647143943398</c:v>
                </c:pt>
                <c:pt idx="489">
                  <c:v>1.07317494725976</c:v>
                </c:pt>
                <c:pt idx="490">
                  <c:v>1.070057362945853</c:v>
                </c:pt>
                <c:pt idx="491">
                  <c:v>1.072131925834276</c:v>
                </c:pt>
                <c:pt idx="492">
                  <c:v>1.070983561011247</c:v>
                </c:pt>
                <c:pt idx="493">
                  <c:v>1.067686537789029</c:v>
                </c:pt>
                <c:pt idx="494">
                  <c:v>1.065463664357273</c:v>
                </c:pt>
                <c:pt idx="495">
                  <c:v>1.069328233779418</c:v>
                </c:pt>
                <c:pt idx="496">
                  <c:v>1.068179443841864</c:v>
                </c:pt>
                <c:pt idx="497">
                  <c:v>1.069358099775687</c:v>
                </c:pt>
                <c:pt idx="498">
                  <c:v>1.071252851022175</c:v>
                </c:pt>
                <c:pt idx="499">
                  <c:v>1.071894131880543</c:v>
                </c:pt>
                <c:pt idx="500">
                  <c:v>1.070386753516573</c:v>
                </c:pt>
                <c:pt idx="501">
                  <c:v>1.068879254695797</c:v>
                </c:pt>
                <c:pt idx="502">
                  <c:v>1.066655473589598</c:v>
                </c:pt>
                <c:pt idx="503">
                  <c:v>1.068907676565138</c:v>
                </c:pt>
                <c:pt idx="504">
                  <c:v>1.06919030060547</c:v>
                </c:pt>
                <c:pt idx="505">
                  <c:v>1.068398534330697</c:v>
                </c:pt>
                <c:pt idx="506">
                  <c:v>1.068322808798686</c:v>
                </c:pt>
                <c:pt idx="507">
                  <c:v>1.068246962190162</c:v>
                </c:pt>
                <c:pt idx="508">
                  <c:v>1.067275751972425</c:v>
                </c:pt>
                <c:pt idx="509">
                  <c:v>1.070959552240814</c:v>
                </c:pt>
                <c:pt idx="510">
                  <c:v>1.068913829955694</c:v>
                </c:pt>
                <c:pt idx="511">
                  <c:v>1.070448848534514</c:v>
                </c:pt>
                <c:pt idx="512">
                  <c:v>1.069835206695637</c:v>
                </c:pt>
                <c:pt idx="513">
                  <c:v>1.072623332255088</c:v>
                </c:pt>
                <c:pt idx="514">
                  <c:v>1.064489614719708</c:v>
                </c:pt>
                <c:pt idx="515">
                  <c:v>1.06709841604765</c:v>
                </c:pt>
                <c:pt idx="516">
                  <c:v>1.062008236140686</c:v>
                </c:pt>
                <c:pt idx="517">
                  <c:v>1.061035931305892</c:v>
                </c:pt>
                <c:pt idx="518">
                  <c:v>1.0598844237135</c:v>
                </c:pt>
                <c:pt idx="519">
                  <c:v>1.063387979469408</c:v>
                </c:pt>
                <c:pt idx="520">
                  <c:v>1.062057254274048</c:v>
                </c:pt>
                <c:pt idx="521">
                  <c:v>1.060010191375689</c:v>
                </c:pt>
                <c:pt idx="522">
                  <c:v>1.055098305540291</c:v>
                </c:pt>
                <c:pt idx="523">
                  <c:v>1.051976728451834</c:v>
                </c:pt>
                <c:pt idx="524">
                  <c:v>1.047422705441948</c:v>
                </c:pt>
                <c:pt idx="525">
                  <c:v>1.046628449203342</c:v>
                </c:pt>
                <c:pt idx="526">
                  <c:v>1.050131148102934</c:v>
                </c:pt>
                <c:pt idx="527">
                  <c:v>1.05399183204322</c:v>
                </c:pt>
                <c:pt idx="528">
                  <c:v>1.054629584931928</c:v>
                </c:pt>
                <c:pt idx="529">
                  <c:v>1.057952888615936</c:v>
                </c:pt>
                <c:pt idx="530">
                  <c:v>1.056978991691328</c:v>
                </c:pt>
                <c:pt idx="531">
                  <c:v>1.055467837132815</c:v>
                </c:pt>
                <c:pt idx="532">
                  <c:v>1.052166128445266</c:v>
                </c:pt>
                <c:pt idx="533">
                  <c:v>1.052445212763144</c:v>
                </c:pt>
                <c:pt idx="534">
                  <c:v>1.048964177258398</c:v>
                </c:pt>
                <c:pt idx="535">
                  <c:v>1.051391500532933</c:v>
                </c:pt>
                <c:pt idx="536">
                  <c:v>1.053281565911222</c:v>
                </c:pt>
                <c:pt idx="537">
                  <c:v>1.056066750500262</c:v>
                </c:pt>
                <c:pt idx="538">
                  <c:v>1.059030838819728</c:v>
                </c:pt>
                <c:pt idx="539">
                  <c:v>1.061815776821359</c:v>
                </c:pt>
                <c:pt idx="540">
                  <c:v>1.058692109556443</c:v>
                </c:pt>
                <c:pt idx="541">
                  <c:v>1.058791127203826</c:v>
                </c:pt>
                <c:pt idx="542">
                  <c:v>1.056204347816034</c:v>
                </c:pt>
                <c:pt idx="543">
                  <c:v>1.048962259480847</c:v>
                </c:pt>
                <c:pt idx="544">
                  <c:v>1.049419014408194</c:v>
                </c:pt>
                <c:pt idx="545">
                  <c:v>1.048980403347355</c:v>
                </c:pt>
                <c:pt idx="546">
                  <c:v>1.049795018853049</c:v>
                </c:pt>
                <c:pt idx="547">
                  <c:v>1.048998052869595</c:v>
                </c:pt>
                <c:pt idx="548">
                  <c:v>1.052319013984798</c:v>
                </c:pt>
                <c:pt idx="549">
                  <c:v>1.050268504231351</c:v>
                </c:pt>
                <c:pt idx="550">
                  <c:v>1.049113113205326</c:v>
                </c:pt>
                <c:pt idx="551">
                  <c:v>1.044734736417322</c:v>
                </c:pt>
                <c:pt idx="552">
                  <c:v>1.04680190620811</c:v>
                </c:pt>
                <c:pt idx="553">
                  <c:v>1.045467116899028</c:v>
                </c:pt>
                <c:pt idx="554">
                  <c:v>1.041625503476366</c:v>
                </c:pt>
                <c:pt idx="555">
                  <c:v>1.043334194128556</c:v>
                </c:pt>
                <c:pt idx="556">
                  <c:v>1.046117030369631</c:v>
                </c:pt>
                <c:pt idx="557">
                  <c:v>1.046214069149123</c:v>
                </c:pt>
                <c:pt idx="558">
                  <c:v>1.044878606889383</c:v>
                </c:pt>
                <c:pt idx="559">
                  <c:v>1.047840152193669</c:v>
                </c:pt>
                <c:pt idx="560">
                  <c:v>1.048473953992604</c:v>
                </c:pt>
                <c:pt idx="561">
                  <c:v>1.047317200705426</c:v>
                </c:pt>
                <c:pt idx="562">
                  <c:v>1.045981242763465</c:v>
                </c:pt>
                <c:pt idx="563">
                  <c:v>1.04679369974697</c:v>
                </c:pt>
                <c:pt idx="564">
                  <c:v>1.051007868086334</c:v>
                </c:pt>
                <c:pt idx="565">
                  <c:v>1.050387753702676</c:v>
                </c:pt>
                <c:pt idx="566">
                  <c:v>1.051378919502247</c:v>
                </c:pt>
                <c:pt idx="567">
                  <c:v>1.054160392481644</c:v>
                </c:pt>
                <c:pt idx="568">
                  <c:v>1.051749475005364</c:v>
                </c:pt>
                <c:pt idx="569">
                  <c:v>1.047727029387467</c:v>
                </c:pt>
                <c:pt idx="570">
                  <c:v>1.049254780259971</c:v>
                </c:pt>
                <c:pt idx="571">
                  <c:v>1.046485329395134</c:v>
                </c:pt>
                <c:pt idx="572">
                  <c:v>1.047654778292134</c:v>
                </c:pt>
                <c:pt idx="573">
                  <c:v>1.052404965522836</c:v>
                </c:pt>
                <c:pt idx="574">
                  <c:v>1.050351358144378</c:v>
                </c:pt>
                <c:pt idx="575">
                  <c:v>1.048118599789625</c:v>
                </c:pt>
                <c:pt idx="576">
                  <c:v>1.051078037653165</c:v>
                </c:pt>
                <c:pt idx="577">
                  <c:v>1.047949788932946</c:v>
                </c:pt>
                <c:pt idx="578">
                  <c:v>1.042672877384686</c:v>
                </c:pt>
                <c:pt idx="579">
                  <c:v>1.049033724992938</c:v>
                </c:pt>
                <c:pt idx="580">
                  <c:v>1.052887855790134</c:v>
                </c:pt>
                <c:pt idx="581">
                  <c:v>1.050296246041114</c:v>
                </c:pt>
                <c:pt idx="582">
                  <c:v>1.050211158977786</c:v>
                </c:pt>
                <c:pt idx="583">
                  <c:v>1.053348756335191</c:v>
                </c:pt>
                <c:pt idx="584">
                  <c:v>1.050935855625479</c:v>
                </c:pt>
                <c:pt idx="585">
                  <c:v>1.049597046779886</c:v>
                </c:pt>
                <c:pt idx="586">
                  <c:v>1.053450434278748</c:v>
                </c:pt>
                <c:pt idx="587">
                  <c:v>1.051395216046966</c:v>
                </c:pt>
                <c:pt idx="588">
                  <c:v>1.051488412887415</c:v>
                </c:pt>
                <c:pt idx="589">
                  <c:v>1.046031058042141</c:v>
                </c:pt>
                <c:pt idx="590">
                  <c:v>1.045049737903331</c:v>
                </c:pt>
                <c:pt idx="591">
                  <c:v>1.038875973841635</c:v>
                </c:pt>
                <c:pt idx="592">
                  <c:v>1.040759106851072</c:v>
                </c:pt>
                <c:pt idx="593">
                  <c:v>1.038703146140753</c:v>
                </c:pt>
                <c:pt idx="594">
                  <c:v>1.041302247239001</c:v>
                </c:pt>
                <c:pt idx="595">
                  <c:v>1.036560365643611</c:v>
                </c:pt>
                <c:pt idx="596">
                  <c:v>1.04256105482257</c:v>
                </c:pt>
                <c:pt idx="597">
                  <c:v>1.044085515676163</c:v>
                </c:pt>
                <c:pt idx="598">
                  <c:v>1.04328223339728</c:v>
                </c:pt>
                <c:pt idx="599">
                  <c:v>1.041225531169095</c:v>
                </c:pt>
                <c:pt idx="600">
                  <c:v>1.045077187371504</c:v>
                </c:pt>
                <c:pt idx="601">
                  <c:v>1.038365052755987</c:v>
                </c:pt>
                <c:pt idx="602">
                  <c:v>1.037203168923166</c:v>
                </c:pt>
                <c:pt idx="603">
                  <c:v>1.039980185466066</c:v>
                </c:pt>
                <c:pt idx="604">
                  <c:v>1.040429512797381</c:v>
                </c:pt>
                <c:pt idx="605">
                  <c:v>1.036044504362767</c:v>
                </c:pt>
                <c:pt idx="606">
                  <c:v>1.039358285736698</c:v>
                </c:pt>
                <c:pt idx="607">
                  <c:v>1.037658704422111</c:v>
                </c:pt>
                <c:pt idx="608">
                  <c:v>1.038286565808733</c:v>
                </c:pt>
                <c:pt idx="609">
                  <c:v>1.037302899904862</c:v>
                </c:pt>
                <c:pt idx="610">
                  <c:v>1.040616188660875</c:v>
                </c:pt>
                <c:pt idx="611">
                  <c:v>1.041064653773889</c:v>
                </c:pt>
                <c:pt idx="612">
                  <c:v>1.039364457009475</c:v>
                </c:pt>
                <c:pt idx="613">
                  <c:v>1.033546086539894</c:v>
                </c:pt>
                <c:pt idx="614">
                  <c:v>1.03847028753799</c:v>
                </c:pt>
                <c:pt idx="615">
                  <c:v>1.035695452608778</c:v>
                </c:pt>
                <c:pt idx="616">
                  <c:v>1.034352818307918</c:v>
                </c:pt>
                <c:pt idx="617">
                  <c:v>1.034263357683202</c:v>
                </c:pt>
                <c:pt idx="618">
                  <c:v>1.036680474651566</c:v>
                </c:pt>
                <c:pt idx="619">
                  <c:v>1.031219421464028</c:v>
                </c:pt>
                <c:pt idx="620">
                  <c:v>1.031487700572901</c:v>
                </c:pt>
                <c:pt idx="621">
                  <c:v>1.03283018027698</c:v>
                </c:pt>
                <c:pt idx="622">
                  <c:v>1.033277295043256</c:v>
                </c:pt>
                <c:pt idx="623">
                  <c:v>1.033187098930266</c:v>
                </c:pt>
                <c:pt idx="624">
                  <c:v>1.031485429983077</c:v>
                </c:pt>
                <c:pt idx="625">
                  <c:v>1.031932177576863</c:v>
                </c:pt>
                <c:pt idx="626">
                  <c:v>1.027365509708842</c:v>
                </c:pt>
                <c:pt idx="627">
                  <c:v>1.026737743369561</c:v>
                </c:pt>
                <c:pt idx="628">
                  <c:v>1.027542232025803</c:v>
                </c:pt>
                <c:pt idx="629">
                  <c:v>1.032464595618436</c:v>
                </c:pt>
                <c:pt idx="630">
                  <c:v>1.031478355265473</c:v>
                </c:pt>
                <c:pt idx="631">
                  <c:v>1.032998639528482</c:v>
                </c:pt>
                <c:pt idx="632">
                  <c:v>1.033802586443451</c:v>
                </c:pt>
                <c:pt idx="633">
                  <c:v>1.034248303790815</c:v>
                </c:pt>
                <c:pt idx="634">
                  <c:v>1.032008279471036</c:v>
                </c:pt>
                <c:pt idx="635">
                  <c:v>1.031737591590024</c:v>
                </c:pt>
                <c:pt idx="636">
                  <c:v>1.03451056336474</c:v>
                </c:pt>
                <c:pt idx="637">
                  <c:v>1.033165362801424</c:v>
                </c:pt>
                <c:pt idx="638">
                  <c:v>1.026448747241414</c:v>
                </c:pt>
                <c:pt idx="639">
                  <c:v>1.02277573782572</c:v>
                </c:pt>
                <c:pt idx="640">
                  <c:v>1.022325415338513</c:v>
                </c:pt>
                <c:pt idx="641">
                  <c:v>1.020800702098653</c:v>
                </c:pt>
                <c:pt idx="642">
                  <c:v>1.019992083048387</c:v>
                </c:pt>
                <c:pt idx="643">
                  <c:v>1.024912744016878</c:v>
                </c:pt>
                <c:pt idx="644">
                  <c:v>1.027326637291494</c:v>
                </c:pt>
                <c:pt idx="645">
                  <c:v>1.029024247816725</c:v>
                </c:pt>
                <c:pt idx="646">
                  <c:v>1.0289312525148</c:v>
                </c:pt>
                <c:pt idx="647">
                  <c:v>1.03009148648464</c:v>
                </c:pt>
                <c:pt idx="648">
                  <c:v>1.028028791335029</c:v>
                </c:pt>
                <c:pt idx="649">
                  <c:v>1.027040244892351</c:v>
                </c:pt>
                <c:pt idx="650">
                  <c:v>1.026588712514043</c:v>
                </c:pt>
                <c:pt idx="651">
                  <c:v>1.026137059558247</c:v>
                </c:pt>
                <c:pt idx="652">
                  <c:v>1.027296690259211</c:v>
                </c:pt>
                <c:pt idx="653">
                  <c:v>1.02738193110107</c:v>
                </c:pt>
                <c:pt idx="654">
                  <c:v>1.029436563474213</c:v>
                </c:pt>
                <c:pt idx="655">
                  <c:v>1.026656863115134</c:v>
                </c:pt>
                <c:pt idx="656">
                  <c:v>1.025667473732277</c:v>
                </c:pt>
                <c:pt idx="657">
                  <c:v>1.020559913499394</c:v>
                </c:pt>
                <c:pt idx="658">
                  <c:v>1.019749310998085</c:v>
                </c:pt>
                <c:pt idx="659">
                  <c:v>1.018580480842927</c:v>
                </c:pt>
                <c:pt idx="660">
                  <c:v>1.0245733628944</c:v>
                </c:pt>
                <c:pt idx="661">
                  <c:v>1.024836723983826</c:v>
                </c:pt>
                <c:pt idx="662">
                  <c:v>1.027248450549626</c:v>
                </c:pt>
                <c:pt idx="663">
                  <c:v>1.028406761075401</c:v>
                </c:pt>
                <c:pt idx="664">
                  <c:v>1.027416413210909</c:v>
                </c:pt>
                <c:pt idx="665">
                  <c:v>1.021949787451773</c:v>
                </c:pt>
                <c:pt idx="666">
                  <c:v>1.021317254820642</c:v>
                </c:pt>
                <c:pt idx="667">
                  <c:v>1.019789414212954</c:v>
                </c:pt>
                <c:pt idx="668">
                  <c:v>1.020768101031758</c:v>
                </c:pt>
                <c:pt idx="669">
                  <c:v>1.022999965212839</c:v>
                </c:pt>
                <c:pt idx="670">
                  <c:v>1.021292740372311</c:v>
                </c:pt>
                <c:pt idx="671">
                  <c:v>1.025851986258298</c:v>
                </c:pt>
                <c:pt idx="672">
                  <c:v>1.026830197306762</c:v>
                </c:pt>
                <c:pt idx="673">
                  <c:v>1.028166343642587</c:v>
                </c:pt>
                <c:pt idx="674">
                  <c:v>1.025205347316567</c:v>
                </c:pt>
                <c:pt idx="675">
                  <c:v>1.027973633650424</c:v>
                </c:pt>
                <c:pt idx="676">
                  <c:v>1.023221915481013</c:v>
                </c:pt>
                <c:pt idx="677">
                  <c:v>1.023304291435335</c:v>
                </c:pt>
                <c:pt idx="678">
                  <c:v>1.021596117979377</c:v>
                </c:pt>
                <c:pt idx="679">
                  <c:v>1.02472198512222</c:v>
                </c:pt>
                <c:pt idx="680">
                  <c:v>1.023729737167232</c:v>
                </c:pt>
                <c:pt idx="681">
                  <c:v>1.018619320496588</c:v>
                </c:pt>
                <c:pt idx="682">
                  <c:v>1.019417267862852</c:v>
                </c:pt>
                <c:pt idx="683">
                  <c:v>1.018603693298833</c:v>
                </c:pt>
                <c:pt idx="684">
                  <c:v>1.016536704618847</c:v>
                </c:pt>
                <c:pt idx="685">
                  <c:v>1.015901975514932</c:v>
                </c:pt>
                <c:pt idx="686">
                  <c:v>1.023503176715192</c:v>
                </c:pt>
                <c:pt idx="687">
                  <c:v>1.022689185747541</c:v>
                </c:pt>
                <c:pt idx="688">
                  <c:v>1.024202643374865</c:v>
                </c:pt>
                <c:pt idx="689">
                  <c:v>1.023388417942613</c:v>
                </c:pt>
                <c:pt idx="690">
                  <c:v>1.02311115643371</c:v>
                </c:pt>
                <c:pt idx="691">
                  <c:v>1.019610969630517</c:v>
                </c:pt>
                <c:pt idx="692">
                  <c:v>1.018796339541736</c:v>
                </c:pt>
                <c:pt idx="693">
                  <c:v>1.016549215520183</c:v>
                </c:pt>
                <c:pt idx="694">
                  <c:v>1.018957160290799</c:v>
                </c:pt>
                <c:pt idx="695">
                  <c:v>1.019932665047224</c:v>
                </c:pt>
                <c:pt idx="696">
                  <c:v>1.019833783896316</c:v>
                </c:pt>
                <c:pt idx="697">
                  <c:v>1.018481436226554</c:v>
                </c:pt>
                <c:pt idx="698">
                  <c:v>1.022321292481828</c:v>
                </c:pt>
                <c:pt idx="699">
                  <c:v>1.023117251268783</c:v>
                </c:pt>
                <c:pt idx="700">
                  <c:v>1.021764555128454</c:v>
                </c:pt>
                <c:pt idx="701">
                  <c:v>1.023992659071992</c:v>
                </c:pt>
                <c:pt idx="702">
                  <c:v>1.02443021601692</c:v>
                </c:pt>
                <c:pt idx="703">
                  <c:v>1.019854417756607</c:v>
                </c:pt>
                <c:pt idx="704">
                  <c:v>1.014741369150571</c:v>
                </c:pt>
                <c:pt idx="705">
                  <c:v>1.018580414530216</c:v>
                </c:pt>
                <c:pt idx="706">
                  <c:v>1.017406105026672</c:v>
                </c:pt>
                <c:pt idx="707">
                  <c:v>1.018917353813859</c:v>
                </c:pt>
                <c:pt idx="708">
                  <c:v>1.018100867815484</c:v>
                </c:pt>
                <c:pt idx="709">
                  <c:v>1.020328048042584</c:v>
                </c:pt>
                <c:pt idx="710">
                  <c:v>1.018974197263149</c:v>
                </c:pt>
                <c:pt idx="711">
                  <c:v>1.018873528056716</c:v>
                </c:pt>
                <c:pt idx="712">
                  <c:v>1.017161339937521</c:v>
                </c:pt>
                <c:pt idx="713">
                  <c:v>1.015628117888068</c:v>
                </c:pt>
                <c:pt idx="714">
                  <c:v>1.013378565870061</c:v>
                </c:pt>
                <c:pt idx="715">
                  <c:v>1.01327749201797</c:v>
                </c:pt>
                <c:pt idx="716">
                  <c:v>1.011743926700027</c:v>
                </c:pt>
                <c:pt idx="717">
                  <c:v>1.014149270930466</c:v>
                </c:pt>
                <c:pt idx="718">
                  <c:v>1.013689746765184</c:v>
                </c:pt>
                <c:pt idx="719">
                  <c:v>1.01752718637752</c:v>
                </c:pt>
                <c:pt idx="720">
                  <c:v>1.016709326662187</c:v>
                </c:pt>
                <c:pt idx="721">
                  <c:v>1.017144703353776</c:v>
                </c:pt>
                <c:pt idx="722">
                  <c:v>1.014536185102128</c:v>
                </c:pt>
                <c:pt idx="723">
                  <c:v>1.017836035240403</c:v>
                </c:pt>
                <c:pt idx="724">
                  <c:v>1.016659667223482</c:v>
                </c:pt>
                <c:pt idx="725">
                  <c:v>1.016020320638013</c:v>
                </c:pt>
                <c:pt idx="726">
                  <c:v>1.014485618444783</c:v>
                </c:pt>
                <c:pt idx="727">
                  <c:v>1.016352638510495</c:v>
                </c:pt>
                <c:pt idx="728">
                  <c:v>1.01445960260453</c:v>
                </c:pt>
                <c:pt idx="729">
                  <c:v>1.011850292154774</c:v>
                </c:pt>
                <c:pt idx="730">
                  <c:v>1.011568434875981</c:v>
                </c:pt>
                <c:pt idx="731">
                  <c:v>1.013255976881808</c:v>
                </c:pt>
                <c:pt idx="732">
                  <c:v>1.009393032225907</c:v>
                </c:pt>
                <c:pt idx="733">
                  <c:v>1.01000607996908</c:v>
                </c:pt>
                <c:pt idx="734">
                  <c:v>1.013662796788251</c:v>
                </c:pt>
                <c:pt idx="735">
                  <c:v>1.015349889617029</c:v>
                </c:pt>
                <c:pt idx="736">
                  <c:v>1.01470930457067</c:v>
                </c:pt>
                <c:pt idx="737">
                  <c:v>1.017828496964011</c:v>
                </c:pt>
                <c:pt idx="738">
                  <c:v>1.014322987683494</c:v>
                </c:pt>
                <c:pt idx="739">
                  <c:v>1.0156515255196</c:v>
                </c:pt>
                <c:pt idx="740">
                  <c:v>1.012145793080016</c:v>
                </c:pt>
                <c:pt idx="741">
                  <c:v>1.013474107997471</c:v>
                </c:pt>
                <c:pt idx="742">
                  <c:v>1.013549015196934</c:v>
                </c:pt>
                <c:pt idx="743">
                  <c:v>1.018099915991434</c:v>
                </c:pt>
                <c:pt idx="744">
                  <c:v>1.014235630963242</c:v>
                </c:pt>
                <c:pt idx="745">
                  <c:v>1.020934848681964</c:v>
                </c:pt>
                <c:pt idx="746">
                  <c:v>1.020472177260772</c:v>
                </c:pt>
                <c:pt idx="747">
                  <c:v>1.018935125730874</c:v>
                </c:pt>
                <c:pt idx="748">
                  <c:v>1.017397963652297</c:v>
                </c:pt>
                <c:pt idx="749">
                  <c:v>1.016397825866487</c:v>
                </c:pt>
                <c:pt idx="750">
                  <c:v>1.012353796466138</c:v>
                </c:pt>
                <c:pt idx="751">
                  <c:v>1.011711545914054</c:v>
                </c:pt>
                <c:pt idx="752">
                  <c:v>1.010532050586391</c:v>
                </c:pt>
                <c:pt idx="753">
                  <c:v>1.01132190348577</c:v>
                </c:pt>
                <c:pt idx="754">
                  <c:v>1.013364943015431</c:v>
                </c:pt>
                <c:pt idx="755">
                  <c:v>1.00842517522842</c:v>
                </c:pt>
                <c:pt idx="756">
                  <c:v>1.009035672071007</c:v>
                </c:pt>
                <c:pt idx="757">
                  <c:v>1.011973625354705</c:v>
                </c:pt>
                <c:pt idx="758">
                  <c:v>1.01079347229163</c:v>
                </c:pt>
                <c:pt idx="759">
                  <c:v>1.011761748917821</c:v>
                </c:pt>
                <c:pt idx="760">
                  <c:v>1.018280290673502</c:v>
                </c:pt>
                <c:pt idx="761">
                  <c:v>1.017099756714744</c:v>
                </c:pt>
                <c:pt idx="762">
                  <c:v>1.018783868256026</c:v>
                </c:pt>
                <c:pt idx="763">
                  <c:v>1.02100500583268</c:v>
                </c:pt>
                <c:pt idx="764">
                  <c:v>1.018570849384212</c:v>
                </c:pt>
                <c:pt idx="765">
                  <c:v>1.017568961659686</c:v>
                </c:pt>
                <c:pt idx="766">
                  <c:v>1.017462208066904</c:v>
                </c:pt>
                <c:pt idx="767">
                  <c:v>1.016102049857328</c:v>
                </c:pt>
                <c:pt idx="768">
                  <c:v>1.012951298725702</c:v>
                </c:pt>
                <c:pt idx="769">
                  <c:v>1.014813732856047</c:v>
                </c:pt>
                <c:pt idx="770">
                  <c:v>1.013453197164337</c:v>
                </c:pt>
                <c:pt idx="771">
                  <c:v>1.014778227399083</c:v>
                </c:pt>
                <c:pt idx="772">
                  <c:v>1.015745042376845</c:v>
                </c:pt>
                <c:pt idx="773">
                  <c:v>1.01778607309392</c:v>
                </c:pt>
                <c:pt idx="774">
                  <c:v>1.01839461937263</c:v>
                </c:pt>
                <c:pt idx="775">
                  <c:v>1.017212627337833</c:v>
                </c:pt>
                <c:pt idx="776">
                  <c:v>1.017820959434849</c:v>
                </c:pt>
                <c:pt idx="777">
                  <c:v>1.016101618756944</c:v>
                </c:pt>
                <c:pt idx="778">
                  <c:v>1.018321141344054</c:v>
                </c:pt>
                <c:pt idx="779">
                  <c:v>1.015885371823728</c:v>
                </c:pt>
                <c:pt idx="780">
                  <c:v>1.01595614238563</c:v>
                </c:pt>
                <c:pt idx="781">
                  <c:v>1.01799631844042</c:v>
                </c:pt>
                <c:pt idx="782">
                  <c:v>1.020573522963013</c:v>
                </c:pt>
                <c:pt idx="783">
                  <c:v>1.016525924022922</c:v>
                </c:pt>
                <c:pt idx="784">
                  <c:v>1.014984865684091</c:v>
                </c:pt>
                <c:pt idx="785">
                  <c:v>1.017919806236822</c:v>
                </c:pt>
                <c:pt idx="786">
                  <c:v>1.014588105147886</c:v>
                </c:pt>
                <c:pt idx="787">
                  <c:v>1.01394191833949</c:v>
                </c:pt>
                <c:pt idx="788">
                  <c:v>1.015444218650354</c:v>
                </c:pt>
                <c:pt idx="789">
                  <c:v>1.018378737063665</c:v>
                </c:pt>
                <c:pt idx="790">
                  <c:v>1.015941856794018</c:v>
                </c:pt>
                <c:pt idx="791">
                  <c:v>1.014220979454692</c:v>
                </c:pt>
                <c:pt idx="792">
                  <c:v>1.011962916164342</c:v>
                </c:pt>
                <c:pt idx="793">
                  <c:v>1.012569448655743</c:v>
                </c:pt>
                <c:pt idx="794">
                  <c:v>1.011564472307775</c:v>
                </c:pt>
                <c:pt idx="795">
                  <c:v>1.011096526127461</c:v>
                </c:pt>
                <c:pt idx="796">
                  <c:v>1.012597987401308</c:v>
                </c:pt>
                <c:pt idx="797">
                  <c:v>1.01356220966873</c:v>
                </c:pt>
                <c:pt idx="798">
                  <c:v>1.01739102837663</c:v>
                </c:pt>
                <c:pt idx="799">
                  <c:v>1.019126424124129</c:v>
                </c:pt>
                <c:pt idx="800">
                  <c:v>1.021697289278016</c:v>
                </c:pt>
              </c:numCache>
            </c:numRef>
          </c:yVal>
          <c:smooth val="1"/>
          <c:extLst xmlns:c16r2="http://schemas.microsoft.com/office/drawing/2015/06/chart">
            <c:ext xmlns:c16="http://schemas.microsoft.com/office/drawing/2014/chart" uri="{C3380CC4-5D6E-409C-BE32-E72D297353CC}">
              <c16:uniqueId val="{00000004-C138-43CB-82B0-15BD839B6F21}"/>
            </c:ext>
          </c:extLst>
        </c:ser>
        <c:dLbls>
          <c:showLegendKey val="0"/>
          <c:showVal val="0"/>
          <c:showCatName val="0"/>
          <c:showSerName val="0"/>
          <c:showPercent val="0"/>
          <c:showBubbleSize val="0"/>
        </c:dLbls>
        <c:axId val="2127847352"/>
        <c:axId val="2123752744"/>
      </c:scatterChart>
      <c:valAx>
        <c:axId val="2127847352"/>
        <c:scaling>
          <c:orientation val="minMax"/>
          <c:max val="40.0"/>
          <c:min val="10.0"/>
        </c:scaling>
        <c:delete val="0"/>
        <c:axPos val="b"/>
        <c:title>
          <c:tx>
            <c:rich>
              <a:bodyPr/>
              <a:lstStyle/>
              <a:p>
                <a:pPr>
                  <a:defRPr sz="1400"/>
                </a:pPr>
                <a:r>
                  <a:rPr lang="el-GR" sz="1400"/>
                  <a:t>2θ</a:t>
                </a:r>
              </a:p>
            </c:rich>
          </c:tx>
          <c:layout/>
          <c:overlay val="0"/>
        </c:title>
        <c:numFmt formatCode="General" sourceLinked="1"/>
        <c:majorTickMark val="out"/>
        <c:minorTickMark val="in"/>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2123752744"/>
        <c:crosses val="autoZero"/>
        <c:crossBetween val="midCat"/>
        <c:majorUnit val="10.0"/>
      </c:valAx>
      <c:valAx>
        <c:axId val="2123752744"/>
        <c:scaling>
          <c:orientation val="minMax"/>
        </c:scaling>
        <c:delete val="0"/>
        <c:axPos val="l"/>
        <c:numFmt formatCode="General" sourceLinked="1"/>
        <c:majorTickMark val="out"/>
        <c:minorTickMark val="in"/>
        <c:tickLblPos val="none"/>
        <c:crossAx val="2127847352"/>
        <c:crosses val="autoZero"/>
        <c:crossBetween val="midCat"/>
      </c:valAx>
      <c:spPr>
        <a:ln>
          <a:solidFill>
            <a:schemeClr val="bg1">
              <a:lumMod val="65000"/>
            </a:schemeClr>
          </a:solidFill>
        </a:ln>
      </c:spPr>
    </c:plotArea>
    <c:plotVisOnly val="1"/>
    <c:dispBlanksAs val="gap"/>
    <c:showDLblsOverMax val="0"/>
  </c:chart>
  <c:spPr>
    <a:ln w="9525">
      <a:solidFill>
        <a:schemeClr val="tx1"/>
      </a:solidFill>
    </a:ln>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'comparison nanoribbons'!$AA$34</c:f>
              <c:strCache>
                <c:ptCount val="1"/>
                <c:pt idx="0">
                  <c:v>Pristine </c:v>
                </c:pt>
              </c:strCache>
            </c:strRef>
          </c:tx>
          <c:spPr>
            <a:ln w="19050" cap="rnd">
              <a:noFill/>
              <a:round/>
            </a:ln>
            <a:effectLst/>
          </c:spPr>
          <c:marker>
            <c:symbol val="diamond"/>
            <c:size val="7"/>
            <c:spPr>
              <a:solidFill>
                <a:schemeClr val="accent1"/>
              </a:solidFill>
              <a:ln w="9525">
                <a:solidFill>
                  <a:schemeClr val="accent1"/>
                </a:solidFill>
              </a:ln>
              <a:effectLst/>
            </c:spPr>
          </c:marker>
          <c:xVal>
            <c:numRef>
              <c:f>'comparison nanoribbons'!$Z$35:$Z$41</c:f>
              <c:numCache>
                <c:formatCode>General</c:formatCode>
                <c:ptCount val="7"/>
                <c:pt idx="0">
                  <c:v>7.0</c:v>
                </c:pt>
                <c:pt idx="1">
                  <c:v>8.0</c:v>
                </c:pt>
                <c:pt idx="2">
                  <c:v>8.5</c:v>
                </c:pt>
                <c:pt idx="3">
                  <c:v>9.0</c:v>
                </c:pt>
                <c:pt idx="4">
                  <c:v>10.0</c:v>
                </c:pt>
                <c:pt idx="5">
                  <c:v>11.0</c:v>
                </c:pt>
                <c:pt idx="6">
                  <c:v>12.0</c:v>
                </c:pt>
              </c:numCache>
            </c:numRef>
          </c:xVal>
          <c:yVal>
            <c:numRef>
              <c:f>'comparison nanoribbons'!$AA$35:$AA$41</c:f>
              <c:numCache>
                <c:formatCode>0.00</c:formatCode>
                <c:ptCount val="7"/>
                <c:pt idx="0">
                  <c:v>44.39983577830201</c:v>
                </c:pt>
                <c:pt idx="1">
                  <c:v>52.85219486326253</c:v>
                </c:pt>
                <c:pt idx="3">
                  <c:v>56.7547005874396</c:v>
                </c:pt>
                <c:pt idx="4">
                  <c:v>54.31198606290659</c:v>
                </c:pt>
                <c:pt idx="5">
                  <c:v>55.5938413468578</c:v>
                </c:pt>
                <c:pt idx="6">
                  <c:v>52.43868940630959</c:v>
                </c:pt>
              </c:numCache>
            </c:numRef>
          </c:yVal>
          <c:smooth val="0"/>
          <c:extLst xmlns:c16r2="http://schemas.microsoft.com/office/drawing/2015/06/chart">
            <c:ext xmlns:c16="http://schemas.microsoft.com/office/drawing/2014/chart" uri="{C3380CC4-5D6E-409C-BE32-E72D297353CC}">
              <c16:uniqueId val="{00000000-8364-4CBC-8C6D-F2010375F834}"/>
            </c:ext>
          </c:extLst>
        </c:ser>
        <c:ser>
          <c:idx val="1"/>
          <c:order val="1"/>
          <c:tx>
            <c:strRef>
              <c:f>'comparison nanoribbons'!$AB$34</c:f>
              <c:strCache>
                <c:ptCount val="1"/>
                <c:pt idx="0">
                  <c:v>1% nanoribbons</c:v>
                </c:pt>
              </c:strCache>
            </c:strRef>
          </c:tx>
          <c:spPr>
            <a:ln w="19050" cap="rnd">
              <a:noFill/>
              <a:round/>
            </a:ln>
            <a:effectLst/>
          </c:spPr>
          <c:marker>
            <c:symbol val="square"/>
            <c:size val="7"/>
            <c:spPr>
              <a:solidFill>
                <a:srgbClr val="FFC000"/>
              </a:solidFill>
              <a:ln w="9525">
                <a:solidFill>
                  <a:srgbClr val="FFC000"/>
                </a:solidFill>
              </a:ln>
              <a:effectLst/>
            </c:spPr>
          </c:marker>
          <c:xVal>
            <c:numRef>
              <c:f>'comparison nanoribbons'!$Z$35:$Z$41</c:f>
              <c:numCache>
                <c:formatCode>General</c:formatCode>
                <c:ptCount val="7"/>
                <c:pt idx="0">
                  <c:v>7.0</c:v>
                </c:pt>
                <c:pt idx="1">
                  <c:v>8.0</c:v>
                </c:pt>
                <c:pt idx="2">
                  <c:v>8.5</c:v>
                </c:pt>
                <c:pt idx="3">
                  <c:v>9.0</c:v>
                </c:pt>
                <c:pt idx="4">
                  <c:v>10.0</c:v>
                </c:pt>
                <c:pt idx="5">
                  <c:v>11.0</c:v>
                </c:pt>
                <c:pt idx="6">
                  <c:v>12.0</c:v>
                </c:pt>
              </c:numCache>
            </c:numRef>
          </c:xVal>
          <c:yVal>
            <c:numRef>
              <c:f>'comparison nanoribbons'!$AB$35:$AB$41</c:f>
              <c:numCache>
                <c:formatCode>General</c:formatCode>
                <c:ptCount val="7"/>
                <c:pt idx="2">
                  <c:v>25.5</c:v>
                </c:pt>
                <c:pt idx="4">
                  <c:v>41.9</c:v>
                </c:pt>
                <c:pt idx="5">
                  <c:v>42.4</c:v>
                </c:pt>
              </c:numCache>
            </c:numRef>
          </c:yVal>
          <c:smooth val="0"/>
          <c:extLst xmlns:c16r2="http://schemas.microsoft.com/office/drawing/2015/06/chart">
            <c:ext xmlns:c16="http://schemas.microsoft.com/office/drawing/2014/chart" uri="{C3380CC4-5D6E-409C-BE32-E72D297353CC}">
              <c16:uniqueId val="{00000001-8364-4CBC-8C6D-F2010375F834}"/>
            </c:ext>
          </c:extLst>
        </c:ser>
        <c:ser>
          <c:idx val="2"/>
          <c:order val="2"/>
          <c:tx>
            <c:strRef>
              <c:f>'comparison nanoribbons'!$AC$34</c:f>
              <c:strCache>
                <c:ptCount val="1"/>
                <c:pt idx="0">
                  <c:v>1% DWNT</c:v>
                </c:pt>
              </c:strCache>
            </c:strRef>
          </c:tx>
          <c:spPr>
            <a:ln w="25400" cap="rnd">
              <a:noFill/>
              <a:round/>
            </a:ln>
            <a:effectLst/>
          </c:spPr>
          <c:marker>
            <c:symbol val="circle"/>
            <c:size val="7"/>
            <c:spPr>
              <a:noFill/>
              <a:ln w="15875">
                <a:solidFill>
                  <a:schemeClr val="tx1"/>
                </a:solidFill>
              </a:ln>
              <a:effectLst/>
            </c:spPr>
          </c:marker>
          <c:xVal>
            <c:numRef>
              <c:f>'comparison nanoribbons'!$Z$35:$Z$41</c:f>
              <c:numCache>
                <c:formatCode>General</c:formatCode>
                <c:ptCount val="7"/>
                <c:pt idx="0">
                  <c:v>7.0</c:v>
                </c:pt>
                <c:pt idx="1">
                  <c:v>8.0</c:v>
                </c:pt>
                <c:pt idx="2">
                  <c:v>8.5</c:v>
                </c:pt>
                <c:pt idx="3">
                  <c:v>9.0</c:v>
                </c:pt>
                <c:pt idx="4">
                  <c:v>10.0</c:v>
                </c:pt>
                <c:pt idx="5">
                  <c:v>11.0</c:v>
                </c:pt>
                <c:pt idx="6">
                  <c:v>12.0</c:v>
                </c:pt>
              </c:numCache>
            </c:numRef>
          </c:xVal>
          <c:yVal>
            <c:numRef>
              <c:f>'comparison nanoribbons'!$AC$35:$AC$41</c:f>
              <c:numCache>
                <c:formatCode>General</c:formatCode>
                <c:ptCount val="7"/>
                <c:pt idx="2" formatCode="0.0">
                  <c:v>38.80000000000001</c:v>
                </c:pt>
                <c:pt idx="4" formatCode="0.0">
                  <c:v>44.89722738221581</c:v>
                </c:pt>
                <c:pt idx="5" formatCode="0.0">
                  <c:v>39.7</c:v>
                </c:pt>
              </c:numCache>
            </c:numRef>
          </c:yVal>
          <c:smooth val="0"/>
          <c:extLst xmlns:c16r2="http://schemas.microsoft.com/office/drawing/2015/06/chart">
            <c:ext xmlns:c16="http://schemas.microsoft.com/office/drawing/2014/chart" uri="{C3380CC4-5D6E-409C-BE32-E72D297353CC}">
              <c16:uniqueId val="{00000002-8364-4CBC-8C6D-F2010375F834}"/>
            </c:ext>
          </c:extLst>
        </c:ser>
        <c:ser>
          <c:idx val="3"/>
          <c:order val="3"/>
          <c:tx>
            <c:strRef>
              <c:f>'comparison nanoribbons'!$AD$34</c:f>
              <c:strCache>
                <c:ptCount val="1"/>
                <c:pt idx="0">
                  <c:v>1% MWNT</c:v>
                </c:pt>
              </c:strCache>
            </c:strRef>
          </c:tx>
          <c:spPr>
            <a:ln w="25400" cap="rnd">
              <a:noFill/>
              <a:round/>
            </a:ln>
            <a:effectLst/>
          </c:spPr>
          <c:marker>
            <c:symbol val="triangle"/>
            <c:size val="7"/>
            <c:spPr>
              <a:solidFill>
                <a:srgbClr val="92D050"/>
              </a:solidFill>
              <a:ln w="9525">
                <a:solidFill>
                  <a:srgbClr val="92D050"/>
                </a:solidFill>
              </a:ln>
              <a:effectLst/>
            </c:spPr>
          </c:marker>
          <c:xVal>
            <c:numRef>
              <c:f>'comparison nanoribbons'!$Z$35:$Z$41</c:f>
              <c:numCache>
                <c:formatCode>General</c:formatCode>
                <c:ptCount val="7"/>
                <c:pt idx="0">
                  <c:v>7.0</c:v>
                </c:pt>
                <c:pt idx="1">
                  <c:v>8.0</c:v>
                </c:pt>
                <c:pt idx="2">
                  <c:v>8.5</c:v>
                </c:pt>
                <c:pt idx="3">
                  <c:v>9.0</c:v>
                </c:pt>
                <c:pt idx="4">
                  <c:v>10.0</c:v>
                </c:pt>
                <c:pt idx="5">
                  <c:v>11.0</c:v>
                </c:pt>
                <c:pt idx="6">
                  <c:v>12.0</c:v>
                </c:pt>
              </c:numCache>
            </c:numRef>
          </c:xVal>
          <c:yVal>
            <c:numRef>
              <c:f>'comparison nanoribbons'!$AD$35:$AD$41</c:f>
              <c:numCache>
                <c:formatCode>General</c:formatCode>
                <c:ptCount val="7"/>
                <c:pt idx="2" formatCode="0.0">
                  <c:v>40.9</c:v>
                </c:pt>
                <c:pt idx="3" formatCode="0.0">
                  <c:v>41.8</c:v>
                </c:pt>
                <c:pt idx="5" formatCode="0.0">
                  <c:v>36.4</c:v>
                </c:pt>
              </c:numCache>
            </c:numRef>
          </c:yVal>
          <c:smooth val="0"/>
          <c:extLst xmlns:c16r2="http://schemas.microsoft.com/office/drawing/2015/06/chart">
            <c:ext xmlns:c16="http://schemas.microsoft.com/office/drawing/2014/chart" uri="{C3380CC4-5D6E-409C-BE32-E72D297353CC}">
              <c16:uniqueId val="{00000003-8364-4CBC-8C6D-F2010375F834}"/>
            </c:ext>
          </c:extLst>
        </c:ser>
        <c:ser>
          <c:idx val="4"/>
          <c:order val="4"/>
          <c:tx>
            <c:strRef>
              <c:f>'comparison nanoribbons'!$AE$34</c:f>
              <c:strCache>
                <c:ptCount val="1"/>
                <c:pt idx="0">
                  <c:v>2% CNC</c:v>
                </c:pt>
              </c:strCache>
            </c:strRef>
          </c:tx>
          <c:spPr>
            <a:ln w="25400" cap="rnd">
              <a:noFill/>
              <a:round/>
            </a:ln>
            <a:effectLst/>
          </c:spPr>
          <c:marker>
            <c:symbol val="square"/>
            <c:size val="7"/>
            <c:spPr>
              <a:noFill/>
              <a:ln w="15875">
                <a:solidFill>
                  <a:srgbClr val="C00000"/>
                </a:solidFill>
              </a:ln>
              <a:effectLst/>
            </c:spPr>
          </c:marker>
          <c:xVal>
            <c:numRef>
              <c:f>'comparison nanoribbons'!$Z$35:$Z$41</c:f>
              <c:numCache>
                <c:formatCode>General</c:formatCode>
                <c:ptCount val="7"/>
                <c:pt idx="0">
                  <c:v>7.0</c:v>
                </c:pt>
                <c:pt idx="1">
                  <c:v>8.0</c:v>
                </c:pt>
                <c:pt idx="2">
                  <c:v>8.5</c:v>
                </c:pt>
                <c:pt idx="3">
                  <c:v>9.0</c:v>
                </c:pt>
                <c:pt idx="4">
                  <c:v>10.0</c:v>
                </c:pt>
                <c:pt idx="5">
                  <c:v>11.0</c:v>
                </c:pt>
                <c:pt idx="6">
                  <c:v>12.0</c:v>
                </c:pt>
              </c:numCache>
            </c:numRef>
          </c:xVal>
          <c:yVal>
            <c:numRef>
              <c:f>'comparison nanoribbons'!$AE$35:$AE$41</c:f>
              <c:numCache>
                <c:formatCode>General</c:formatCode>
                <c:ptCount val="7"/>
                <c:pt idx="2" formatCode="0.0">
                  <c:v>38.5</c:v>
                </c:pt>
                <c:pt idx="3" formatCode="0.0">
                  <c:v>45.5</c:v>
                </c:pt>
                <c:pt idx="4" formatCode="0.0">
                  <c:v>35.1</c:v>
                </c:pt>
                <c:pt idx="5" formatCode="0.0">
                  <c:v>40.4</c:v>
                </c:pt>
              </c:numCache>
            </c:numRef>
          </c:yVal>
          <c:smooth val="0"/>
          <c:extLst xmlns:c16r2="http://schemas.microsoft.com/office/drawing/2015/06/chart">
            <c:ext xmlns:c16="http://schemas.microsoft.com/office/drawing/2014/chart" uri="{C3380CC4-5D6E-409C-BE32-E72D297353CC}">
              <c16:uniqueId val="{00000004-8364-4CBC-8C6D-F2010375F834}"/>
            </c:ext>
          </c:extLst>
        </c:ser>
        <c:dLbls>
          <c:showLegendKey val="0"/>
          <c:showVal val="0"/>
          <c:showCatName val="0"/>
          <c:showSerName val="0"/>
          <c:showPercent val="0"/>
          <c:showBubbleSize val="0"/>
        </c:dLbls>
        <c:axId val="2128038760"/>
        <c:axId val="-2115300312"/>
      </c:scatterChart>
      <c:valAx>
        <c:axId val="2128038760"/>
        <c:scaling>
          <c:orientation val="minMax"/>
          <c:min val="6.5"/>
        </c:scaling>
        <c:delete val="0"/>
        <c:axPos val="b"/>
        <c:title>
          <c:tx>
            <c:rich>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sz="1400" b="1">
                    <a:solidFill>
                      <a:sysClr val="windowText" lastClr="000000"/>
                    </a:solidFill>
                  </a:rPr>
                  <a:t>PAN Concentration during Spinnig (%wt)</a:t>
                </a:r>
              </a:p>
            </c:rich>
          </c:tx>
          <c:layout/>
          <c:overlay val="0"/>
          <c:spPr>
            <a:noFill/>
            <a:ln>
              <a:noFill/>
            </a:ln>
            <a:effectLst/>
          </c:spPr>
        </c:title>
        <c:numFmt formatCode="General" sourceLinked="1"/>
        <c:majorTickMark val="cross"/>
        <c:minorTickMark val="in"/>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115300312"/>
        <c:crosses val="autoZero"/>
        <c:crossBetween val="midCat"/>
        <c:majorUnit val="1.5"/>
      </c:valAx>
      <c:valAx>
        <c:axId val="-2115300312"/>
        <c:scaling>
          <c:orientation val="minMax"/>
          <c:min val="20.0"/>
        </c:scaling>
        <c:delete val="0"/>
        <c:axPos val="l"/>
        <c:title>
          <c:tx>
            <c:rich>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sz="1400" b="1">
                    <a:solidFill>
                      <a:sysClr val="windowText" lastClr="000000"/>
                    </a:solidFill>
                  </a:rPr>
                  <a:t>Crystallinity (%)</a:t>
                </a:r>
              </a:p>
            </c:rich>
          </c:tx>
          <c:layout/>
          <c:overlay val="0"/>
          <c:spPr>
            <a:noFill/>
            <a:ln>
              <a:noFill/>
            </a:ln>
            <a:effectLst/>
          </c:spPr>
        </c:title>
        <c:numFmt formatCode="0" sourceLinked="0"/>
        <c:majorTickMark val="cross"/>
        <c:minorTickMark val="in"/>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2128038760"/>
        <c:crosses val="autoZero"/>
        <c:crossBetween val="midCat"/>
        <c:majorUnit val="10.0"/>
      </c:valAx>
      <c:spPr>
        <a:noFill/>
        <a:ln>
          <a:solidFill>
            <a:schemeClr val="tx1">
              <a:lumMod val="50000"/>
              <a:lumOff val="50000"/>
            </a:schemeClr>
          </a:solidFill>
        </a:ln>
        <a:effectLst/>
      </c:spPr>
    </c:plotArea>
    <c:legend>
      <c:legendPos val="b"/>
      <c:layout>
        <c:manualLayout>
          <c:xMode val="edge"/>
          <c:yMode val="edge"/>
          <c:x val="0.660535870516186"/>
          <c:y val="0.544584058571626"/>
          <c:w val="0.270594706911636"/>
          <c:h val="0.232608923884514"/>
        </c:manualLayout>
      </c:layout>
      <c:overlay val="1"/>
      <c:spPr>
        <a:noFill/>
        <a:ln>
          <a:solidFill>
            <a:schemeClr val="tx1"/>
          </a:solid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0.74112</cdr:x>
      <cdr:y>0.30267</cdr:y>
    </cdr:from>
    <cdr:to>
      <cdr:x>0.94235</cdr:x>
      <cdr:y>0.39772</cdr:y>
    </cdr:to>
    <cdr:sp macro="" textlink="">
      <cdr:nvSpPr>
        <cdr:cNvPr id="2" name="TextBox 1"/>
        <cdr:cNvSpPr txBox="1"/>
      </cdr:nvSpPr>
      <cdr:spPr>
        <a:xfrm xmlns:a="http://schemas.openxmlformats.org/drawingml/2006/main">
          <a:off x="3564896" y="985962"/>
          <a:ext cx="967941" cy="30963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100" b="1">
              <a:solidFill>
                <a:sysClr val="windowText" lastClr="000000"/>
              </a:solidFill>
            </a:rPr>
            <a:t>2% CNC</a:t>
          </a:r>
        </a:p>
      </cdr:txBody>
    </cdr:sp>
  </cdr:relSizeAnchor>
  <cdr:relSizeAnchor xmlns:cdr="http://schemas.openxmlformats.org/drawingml/2006/chartDrawing">
    <cdr:from>
      <cdr:x>0.73752</cdr:x>
      <cdr:y>0.41787</cdr:y>
    </cdr:from>
    <cdr:to>
      <cdr:x>0.9385</cdr:x>
      <cdr:y>0.51267</cdr:y>
    </cdr:to>
    <cdr:sp macro="" textlink="">
      <cdr:nvSpPr>
        <cdr:cNvPr id="3" name="TextBox 1"/>
        <cdr:cNvSpPr txBox="1"/>
      </cdr:nvSpPr>
      <cdr:spPr>
        <a:xfrm xmlns:a="http://schemas.openxmlformats.org/drawingml/2006/main">
          <a:off x="3547577" y="1361238"/>
          <a:ext cx="966739" cy="308816"/>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rtl="0">
            <a:defRPr sz="1000"/>
          </a:pPr>
          <a:r>
            <a:rPr lang="en-US" sz="1100" b="1" i="0" u="none" strike="noStrike" baseline="0">
              <a:solidFill>
                <a:sysClr val="windowText" lastClr="000000"/>
              </a:solidFill>
              <a:latin typeface="Calibri"/>
            </a:rPr>
            <a:t>1% MWNT</a:t>
          </a:r>
          <a:endParaRPr lang="en-US" b="1">
            <a:solidFill>
              <a:sysClr val="windowText" lastClr="000000"/>
            </a:solidFill>
          </a:endParaRPr>
        </a:p>
      </cdr:txBody>
    </cdr:sp>
  </cdr:relSizeAnchor>
  <cdr:relSizeAnchor xmlns:cdr="http://schemas.openxmlformats.org/drawingml/2006/chartDrawing">
    <cdr:from>
      <cdr:x>0.73491</cdr:x>
      <cdr:y>0.54379</cdr:y>
    </cdr:from>
    <cdr:to>
      <cdr:x>0.93614</cdr:x>
      <cdr:y>0.63885</cdr:y>
    </cdr:to>
    <cdr:sp macro="" textlink="">
      <cdr:nvSpPr>
        <cdr:cNvPr id="5" name="TextBox 1"/>
        <cdr:cNvSpPr txBox="1"/>
      </cdr:nvSpPr>
      <cdr:spPr>
        <a:xfrm xmlns:a="http://schemas.openxmlformats.org/drawingml/2006/main">
          <a:off x="3535019" y="1771436"/>
          <a:ext cx="967941" cy="30966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b="1">
              <a:solidFill>
                <a:sysClr val="windowText" lastClr="000000"/>
              </a:solidFill>
            </a:rPr>
            <a:t>1% DWNT</a:t>
          </a:r>
        </a:p>
      </cdr:txBody>
    </cdr:sp>
  </cdr:relSizeAnchor>
  <cdr:relSizeAnchor xmlns:cdr="http://schemas.openxmlformats.org/drawingml/2006/chartDrawing">
    <cdr:from>
      <cdr:x>0.73411</cdr:x>
      <cdr:y>0.66072</cdr:y>
    </cdr:from>
    <cdr:to>
      <cdr:x>0.93534</cdr:x>
      <cdr:y>0.75576</cdr:y>
    </cdr:to>
    <cdr:sp macro="" textlink="">
      <cdr:nvSpPr>
        <cdr:cNvPr id="6" name="TextBox 1"/>
        <cdr:cNvSpPr txBox="1"/>
      </cdr:nvSpPr>
      <cdr:spPr>
        <a:xfrm xmlns:a="http://schemas.openxmlformats.org/drawingml/2006/main">
          <a:off x="3531168" y="2152322"/>
          <a:ext cx="967941" cy="30959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100" b="1">
              <a:solidFill>
                <a:sysClr val="windowText" lastClr="000000"/>
              </a:solidFill>
            </a:rPr>
            <a:t>Pristine PAN</a:t>
          </a:r>
        </a:p>
      </cdr:txBody>
    </cdr:sp>
  </cdr:relSizeAnchor>
  <cdr:relSizeAnchor xmlns:cdr="http://schemas.openxmlformats.org/drawingml/2006/chartDrawing">
    <cdr:from>
      <cdr:x>0.73927</cdr:x>
      <cdr:y>0.18519</cdr:y>
    </cdr:from>
    <cdr:to>
      <cdr:x>0.9405</cdr:x>
      <cdr:y>0.28024</cdr:y>
    </cdr:to>
    <cdr:sp macro="" textlink="">
      <cdr:nvSpPr>
        <cdr:cNvPr id="7" name="TextBox 1"/>
        <cdr:cNvSpPr txBox="1"/>
      </cdr:nvSpPr>
      <cdr:spPr>
        <a:xfrm xmlns:a="http://schemas.openxmlformats.org/drawingml/2006/main">
          <a:off x="3556000" y="603250"/>
          <a:ext cx="967941" cy="30963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b="1">
              <a:solidFill>
                <a:sysClr val="windowText" lastClr="000000"/>
              </a:solidFill>
            </a:rPr>
            <a:t>1% Nanoribbons</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2918400" cy="21945600"/>
          </a:xfrm>
          <a:prstGeom prst="rect">
            <a:avLst/>
          </a:prstGeom>
        </p:spPr>
      </p:pic>
    </p:spTree>
    <p:extLst>
      <p:ext uri="{BB962C8B-B14F-4D97-AF65-F5344CB8AC3E}">
        <p14:creationId xmlns:p14="http://schemas.microsoft.com/office/powerpoint/2010/main" val="644735501"/>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2926080" rtl="0" eaLnBrk="1" latinLnBrk="0" hangingPunct="1">
        <a:lnSpc>
          <a:spcPct val="90000"/>
        </a:lnSpc>
        <a:spcBef>
          <a:spcPct val="0"/>
        </a:spcBef>
        <a:buNone/>
        <a:defRPr sz="14080" kern="1200">
          <a:solidFill>
            <a:schemeClr val="tx1"/>
          </a:solidFill>
          <a:latin typeface="+mj-lt"/>
          <a:ea typeface="+mj-ea"/>
          <a:cs typeface="+mj-cs"/>
        </a:defRPr>
      </a:lvl1pPr>
    </p:titleStyle>
    <p:bodyStyle>
      <a:lvl1pPr marL="731520" indent="-731520" algn="l" defTabSz="2926080" rtl="0" eaLnBrk="1" latinLnBrk="0" hangingPunct="1">
        <a:lnSpc>
          <a:spcPct val="90000"/>
        </a:lnSpc>
        <a:spcBef>
          <a:spcPts val="3200"/>
        </a:spcBef>
        <a:buFont typeface="Arial" panose="020B0604020202020204" pitchFamily="34" charset="0"/>
        <a:buChar char="•"/>
        <a:defRPr sz="8960" kern="1200">
          <a:solidFill>
            <a:schemeClr val="tx1"/>
          </a:solidFill>
          <a:latin typeface="+mn-lt"/>
          <a:ea typeface="+mn-ea"/>
          <a:cs typeface="+mn-cs"/>
        </a:defRPr>
      </a:lvl1pPr>
      <a:lvl2pPr marL="2194560" indent="-731520" algn="l" defTabSz="2926080" rtl="0" eaLnBrk="1" latinLnBrk="0" hangingPunct="1">
        <a:lnSpc>
          <a:spcPct val="90000"/>
        </a:lnSpc>
        <a:spcBef>
          <a:spcPts val="1600"/>
        </a:spcBef>
        <a:buFont typeface="Arial" panose="020B0604020202020204" pitchFamily="34" charset="0"/>
        <a:buChar char="•"/>
        <a:defRPr sz="7680" kern="1200">
          <a:solidFill>
            <a:schemeClr val="tx1"/>
          </a:solidFill>
          <a:latin typeface="+mn-lt"/>
          <a:ea typeface="+mn-ea"/>
          <a:cs typeface="+mn-cs"/>
        </a:defRPr>
      </a:lvl2pPr>
      <a:lvl3pPr marL="3657600" indent="-731520" algn="l" defTabSz="2926080" rtl="0" eaLnBrk="1" latinLnBrk="0" hangingPunct="1">
        <a:lnSpc>
          <a:spcPct val="90000"/>
        </a:lnSpc>
        <a:spcBef>
          <a:spcPts val="1600"/>
        </a:spcBef>
        <a:buFont typeface="Arial" panose="020B0604020202020204" pitchFamily="34" charset="0"/>
        <a:buChar char="•"/>
        <a:defRPr sz="6400" kern="1200">
          <a:solidFill>
            <a:schemeClr val="tx1"/>
          </a:solidFill>
          <a:latin typeface="+mn-lt"/>
          <a:ea typeface="+mn-ea"/>
          <a:cs typeface="+mn-cs"/>
        </a:defRPr>
      </a:lvl3pPr>
      <a:lvl4pPr marL="51206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4pPr>
      <a:lvl5pPr marL="658368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5pPr>
      <a:lvl6pPr marL="804672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0976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280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58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p:bodyStyle>
    <p:otherStyle>
      <a:defPPr>
        <a:defRPr lang="en-US"/>
      </a:defPPr>
      <a:lvl1pPr marL="0" algn="l" defTabSz="2926080" rtl="0" eaLnBrk="1" latinLnBrk="0" hangingPunct="1">
        <a:defRPr sz="5760" kern="1200">
          <a:solidFill>
            <a:schemeClr val="tx1"/>
          </a:solidFill>
          <a:latin typeface="+mn-lt"/>
          <a:ea typeface="+mn-ea"/>
          <a:cs typeface="+mn-cs"/>
        </a:defRPr>
      </a:lvl1pPr>
      <a:lvl2pPr marL="1463040" algn="l" defTabSz="2926080" rtl="0" eaLnBrk="1" latinLnBrk="0" hangingPunct="1">
        <a:defRPr sz="5760" kern="1200">
          <a:solidFill>
            <a:schemeClr val="tx1"/>
          </a:solidFill>
          <a:latin typeface="+mn-lt"/>
          <a:ea typeface="+mn-ea"/>
          <a:cs typeface="+mn-cs"/>
        </a:defRPr>
      </a:lvl2pPr>
      <a:lvl3pPr marL="2926080" algn="l" defTabSz="2926080" rtl="0" eaLnBrk="1" latinLnBrk="0" hangingPunct="1">
        <a:defRPr sz="5760" kern="1200">
          <a:solidFill>
            <a:schemeClr val="tx1"/>
          </a:solidFill>
          <a:latin typeface="+mn-lt"/>
          <a:ea typeface="+mn-ea"/>
          <a:cs typeface="+mn-cs"/>
        </a:defRPr>
      </a:lvl3pPr>
      <a:lvl4pPr marL="4389120" algn="l" defTabSz="2926080" rtl="0" eaLnBrk="1" latinLnBrk="0" hangingPunct="1">
        <a:defRPr sz="5760" kern="1200">
          <a:solidFill>
            <a:schemeClr val="tx1"/>
          </a:solidFill>
          <a:latin typeface="+mn-lt"/>
          <a:ea typeface="+mn-ea"/>
          <a:cs typeface="+mn-cs"/>
        </a:defRPr>
      </a:lvl4pPr>
      <a:lvl5pPr marL="5852160" algn="l" defTabSz="2926080" rtl="0" eaLnBrk="1" latinLnBrk="0" hangingPunct="1">
        <a:defRPr sz="5760" kern="1200">
          <a:solidFill>
            <a:schemeClr val="tx1"/>
          </a:solidFill>
          <a:latin typeface="+mn-lt"/>
          <a:ea typeface="+mn-ea"/>
          <a:cs typeface="+mn-cs"/>
        </a:defRPr>
      </a:lvl5pPr>
      <a:lvl6pPr marL="7315200" algn="l" defTabSz="2926080" rtl="0" eaLnBrk="1" latinLnBrk="0" hangingPunct="1">
        <a:defRPr sz="5760" kern="1200">
          <a:solidFill>
            <a:schemeClr val="tx1"/>
          </a:solidFill>
          <a:latin typeface="+mn-lt"/>
          <a:ea typeface="+mn-ea"/>
          <a:cs typeface="+mn-cs"/>
        </a:defRPr>
      </a:lvl6pPr>
      <a:lvl7pPr marL="8778240" algn="l" defTabSz="2926080" rtl="0" eaLnBrk="1" latinLnBrk="0" hangingPunct="1">
        <a:defRPr sz="5760" kern="1200">
          <a:solidFill>
            <a:schemeClr val="tx1"/>
          </a:solidFill>
          <a:latin typeface="+mn-lt"/>
          <a:ea typeface="+mn-ea"/>
          <a:cs typeface="+mn-cs"/>
        </a:defRPr>
      </a:lvl7pPr>
      <a:lvl8pPr marL="10241280" algn="l" defTabSz="2926080" rtl="0" eaLnBrk="1" latinLnBrk="0" hangingPunct="1">
        <a:defRPr sz="5760" kern="1200">
          <a:solidFill>
            <a:schemeClr val="tx1"/>
          </a:solidFill>
          <a:latin typeface="+mn-lt"/>
          <a:ea typeface="+mn-ea"/>
          <a:cs typeface="+mn-cs"/>
        </a:defRPr>
      </a:lvl8pPr>
      <a:lvl9pPr marL="11704320" algn="l" defTabSz="2926080" rtl="0" eaLnBrk="1" latinLnBrk="0" hangingPunct="1">
        <a:defRPr sz="5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jpeg"/><Relationship Id="rId20" Type="http://schemas.openxmlformats.org/officeDocument/2006/relationships/image" Target="../media/image18.png"/><Relationship Id="rId21" Type="http://schemas.openxmlformats.org/officeDocument/2006/relationships/image" Target="../media/image19.png"/><Relationship Id="rId22" Type="http://schemas.openxmlformats.org/officeDocument/2006/relationships/image" Target="../media/image20.png"/><Relationship Id="rId23" Type="http://schemas.openxmlformats.org/officeDocument/2006/relationships/image" Target="../media/image21.png"/><Relationship Id="rId10" Type="http://schemas.openxmlformats.org/officeDocument/2006/relationships/image" Target="../media/image10.tif"/><Relationship Id="rId11" Type="http://schemas.openxmlformats.org/officeDocument/2006/relationships/image" Target="../media/image11.jpe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chart" Target="../charts/chart1.xml"/><Relationship Id="rId15" Type="http://schemas.openxmlformats.org/officeDocument/2006/relationships/chart" Target="../charts/chart2.xml"/><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png"/><Relationship Id="rId19"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tif"/><Relationship Id="rId7" Type="http://schemas.openxmlformats.org/officeDocument/2006/relationships/image" Target="../media/image7.png"/><Relationship Id="rId8"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xmlns="" id="{03383AE3-BCBC-4155-979C-2B300CD7DAA8}"/>
              </a:ext>
            </a:extLst>
          </p:cNvPr>
          <p:cNvSpPr/>
          <p:nvPr/>
        </p:nvSpPr>
        <p:spPr>
          <a:xfrm>
            <a:off x="0" y="3620144"/>
            <a:ext cx="32918400" cy="18325456"/>
          </a:xfrm>
          <a:prstGeom prst="rect">
            <a:avLst/>
          </a:prstGeom>
          <a:solidFill>
            <a:srgbClr val="585858"/>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810720" y="706809"/>
            <a:ext cx="21296961" cy="1323439"/>
          </a:xfrm>
          <a:prstGeom prst="rect">
            <a:avLst/>
          </a:prstGeom>
          <a:noFill/>
        </p:spPr>
        <p:txBody>
          <a:bodyPr wrap="square" rtlCol="0">
            <a:spAutoFit/>
          </a:bodyPr>
          <a:lstStyle/>
          <a:p>
            <a:pPr algn="ctr">
              <a:lnSpc>
                <a:spcPct val="80000"/>
              </a:lnSpc>
            </a:pPr>
            <a:r>
              <a:rPr lang="en-US" sz="10000" b="1" dirty="0">
                <a:solidFill>
                  <a:srgbClr val="DA1F31"/>
                </a:solidFill>
                <a:latin typeface="Arial"/>
                <a:cs typeface="Arial"/>
              </a:rPr>
              <a:t>PLACE YOUR TITLE HERE</a:t>
            </a:r>
          </a:p>
        </p:txBody>
      </p:sp>
      <p:sp>
        <p:nvSpPr>
          <p:cNvPr id="10" name="TextBox 9"/>
          <p:cNvSpPr txBox="1"/>
          <p:nvPr/>
        </p:nvSpPr>
        <p:spPr>
          <a:xfrm>
            <a:off x="5810720" y="2035657"/>
            <a:ext cx="21296961" cy="830997"/>
          </a:xfrm>
          <a:prstGeom prst="rect">
            <a:avLst/>
          </a:prstGeom>
          <a:noFill/>
        </p:spPr>
        <p:txBody>
          <a:bodyPr wrap="square" rtlCol="0">
            <a:spAutoFit/>
          </a:bodyPr>
          <a:lstStyle/>
          <a:p>
            <a:pPr algn="ctr">
              <a:lnSpc>
                <a:spcPct val="80000"/>
              </a:lnSpc>
            </a:pPr>
            <a:r>
              <a:rPr lang="en-US" sz="6000" i="1" dirty="0">
                <a:solidFill>
                  <a:srgbClr val="DA1F31"/>
                </a:solidFill>
                <a:latin typeface="Times New Roman" charset="0"/>
                <a:ea typeface="Times New Roman" charset="0"/>
                <a:cs typeface="Times New Roman" charset="0"/>
              </a:rPr>
              <a:t>**Poster Author(s) Go Here</a:t>
            </a:r>
          </a:p>
        </p:txBody>
      </p:sp>
      <p:sp>
        <p:nvSpPr>
          <p:cNvPr id="2" name="Rectangle 1">
            <a:extLst>
              <a:ext uri="{FF2B5EF4-FFF2-40B4-BE49-F238E27FC236}">
                <a16:creationId xmlns:a16="http://schemas.microsoft.com/office/drawing/2014/main" xmlns="" id="{5E7AAEC2-9178-4DC3-BF37-1D98AA2E9669}"/>
              </a:ext>
            </a:extLst>
          </p:cNvPr>
          <p:cNvSpPr/>
          <p:nvPr/>
        </p:nvSpPr>
        <p:spPr>
          <a:xfrm>
            <a:off x="-2" y="-19919"/>
            <a:ext cx="32918400" cy="3640063"/>
          </a:xfrm>
          <a:prstGeom prst="rect">
            <a:avLst/>
          </a:prstGeom>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6" name="Rectangle 35">
            <a:extLst>
              <a:ext uri="{FF2B5EF4-FFF2-40B4-BE49-F238E27FC236}">
                <a16:creationId xmlns:a16="http://schemas.microsoft.com/office/drawing/2014/main" xmlns="" id="{2F8CE5F7-6720-44AE-9136-8AEDD04E7FA4}"/>
              </a:ext>
            </a:extLst>
          </p:cNvPr>
          <p:cNvSpPr/>
          <p:nvPr/>
        </p:nvSpPr>
        <p:spPr>
          <a:xfrm>
            <a:off x="0" y="1"/>
            <a:ext cx="32918400" cy="2276302"/>
          </a:xfrm>
          <a:prstGeom prst="rect">
            <a:avLst/>
          </a:prstGeom>
          <a:solidFill>
            <a:srgbClr val="BB1B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6" name="Rectangle 2">
            <a:extLst>
              <a:ext uri="{FF2B5EF4-FFF2-40B4-BE49-F238E27FC236}">
                <a16:creationId xmlns:a16="http://schemas.microsoft.com/office/drawing/2014/main" xmlns="" id="{7EA17E46-4CCA-4815-BAF2-B6CE6FE5CB16}"/>
              </a:ext>
            </a:extLst>
          </p:cNvPr>
          <p:cNvSpPr>
            <a:spLocks noChangeArrowheads="1"/>
          </p:cNvSpPr>
          <p:nvPr/>
        </p:nvSpPr>
        <p:spPr bwMode="auto">
          <a:xfrm>
            <a:off x="6854347" y="77706"/>
            <a:ext cx="19298660" cy="2124250"/>
          </a:xfrm>
          <a:prstGeom prst="rect">
            <a:avLst/>
          </a:prstGeom>
          <a:ln>
            <a:solidFill>
              <a:schemeClr val="bg1"/>
            </a:solidFill>
            <a:headEnd/>
            <a:tailEnd/>
          </a:ln>
        </p:spPr>
        <p:style>
          <a:lnRef idx="2">
            <a:schemeClr val="dk1"/>
          </a:lnRef>
          <a:fillRef idx="1">
            <a:schemeClr val="lt1"/>
          </a:fillRef>
          <a:effectRef idx="0">
            <a:schemeClr val="dk1"/>
          </a:effectRef>
          <a:fontRef idx="minor">
            <a:schemeClr val="dk1"/>
          </a:fontRef>
        </p:style>
        <p:txBody>
          <a:bodyPr wrap="square" lIns="92030" tIns="46013" rIns="92030" bIns="46013">
            <a:spAutoFit/>
          </a:bodyPr>
          <a:lstStyle/>
          <a:p>
            <a:pPr algn="ctr" defTabSz="914400" eaLnBrk="0" hangingPunct="0">
              <a:defRPr/>
            </a:pPr>
            <a:r>
              <a:rPr lang="en-US" sz="6600" b="1" i="1" kern="0"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Incorporation of Graphene Nanoribbons into Continuous </a:t>
            </a:r>
            <a:r>
              <a:rPr lang="en-US" sz="6600" b="1" i="1" kern="0" dirty="0" err="1">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Electrospun</a:t>
            </a:r>
            <a:r>
              <a:rPr lang="en-US" sz="6600" b="1" i="1" kern="0"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 Nanofibers</a:t>
            </a:r>
          </a:p>
        </p:txBody>
      </p:sp>
      <p:sp>
        <p:nvSpPr>
          <p:cNvPr id="60" name="Text Placeholder 30">
            <a:extLst>
              <a:ext uri="{FF2B5EF4-FFF2-40B4-BE49-F238E27FC236}">
                <a16:creationId xmlns:a16="http://schemas.microsoft.com/office/drawing/2014/main" xmlns="" id="{28881BCA-CC47-4C00-BA5F-BDBB822C814E}"/>
              </a:ext>
            </a:extLst>
          </p:cNvPr>
          <p:cNvSpPr txBox="1">
            <a:spLocks/>
          </p:cNvSpPr>
          <p:nvPr/>
        </p:nvSpPr>
        <p:spPr>
          <a:xfrm>
            <a:off x="24752598" y="3873957"/>
            <a:ext cx="7779589" cy="3924664"/>
          </a:xfrm>
          <a:prstGeom prst="rect">
            <a:avLst/>
          </a:prstGeom>
          <a:solidFill>
            <a:sysClr val="window" lastClr="FFFFFF"/>
          </a:solidFill>
          <a:ln w="6350">
            <a:solidFill>
              <a:srgbClr val="690D0D"/>
            </a:solidFill>
          </a:ln>
        </p:spPr>
        <p:txBody>
          <a:bodyPr vert="horz" wrap="square" lIns="228600" tIns="228600" rIns="228600" bIns="347472" rtlCol="0">
            <a:spAutoFit/>
          </a:bodyPr>
          <a:lstStyle>
            <a:lvl1pPr marL="0" indent="0" algn="l" defTabSz="2178424" rtl="0" eaLnBrk="1" latinLnBrk="0" hangingPunct="1">
              <a:spcBef>
                <a:spcPts val="0"/>
              </a:spcBef>
              <a:spcAft>
                <a:spcPts val="1588"/>
              </a:spcAft>
              <a:buFont typeface="Arial"/>
              <a:buNone/>
              <a:defRPr sz="4125" b="1" kern="1200">
                <a:solidFill>
                  <a:schemeClr val="accent1"/>
                </a:solidFill>
                <a:latin typeface="Arial" charset="0"/>
                <a:ea typeface="Arial" charset="0"/>
                <a:cs typeface="Arial" charset="0"/>
              </a:defRPr>
            </a:lvl1pPr>
            <a:lvl2pPr marL="25215" indent="0" algn="l" defTabSz="2178424" rtl="0" eaLnBrk="1" latinLnBrk="0" hangingPunct="1">
              <a:spcBef>
                <a:spcPct val="20000"/>
              </a:spcBef>
              <a:buFont typeface="Arial"/>
              <a:buNone/>
              <a:tabLst/>
              <a:defRPr sz="2438" kern="1200">
                <a:solidFill>
                  <a:schemeClr val="accent6"/>
                </a:solidFill>
                <a:latin typeface="Arial" charset="0"/>
                <a:ea typeface="Arial" charset="0"/>
                <a:cs typeface="Arial" charset="0"/>
              </a:defRPr>
            </a:lvl2pPr>
            <a:lvl3pPr marL="462262" indent="-231130" algn="l" defTabSz="2178424" rtl="0" eaLnBrk="1" latinLnBrk="0" hangingPunct="1">
              <a:spcBef>
                <a:spcPct val="20000"/>
              </a:spcBef>
              <a:buFont typeface="Arial"/>
              <a:buChar char="•"/>
              <a:tabLst/>
              <a:defRPr sz="2438" kern="1200">
                <a:solidFill>
                  <a:schemeClr val="accent6"/>
                </a:solidFill>
                <a:latin typeface="Arial" charset="0"/>
                <a:ea typeface="Arial" charset="0"/>
                <a:cs typeface="Arial" charset="0"/>
              </a:defRPr>
            </a:lvl3pPr>
            <a:lvl4pPr marL="907714" indent="-271054" algn="l" defTabSz="2178424" rtl="0" eaLnBrk="1" latinLnBrk="0" hangingPunct="1">
              <a:spcBef>
                <a:spcPct val="20000"/>
              </a:spcBef>
              <a:buFont typeface="Arial"/>
              <a:buChar char="–"/>
              <a:tabLst/>
              <a:defRPr sz="2250" kern="1200">
                <a:solidFill>
                  <a:schemeClr val="accent6"/>
                </a:solidFill>
                <a:latin typeface="Arial" charset="0"/>
                <a:ea typeface="Arial" charset="0"/>
                <a:cs typeface="Arial" charset="0"/>
              </a:defRPr>
            </a:lvl4pPr>
            <a:lvl5pPr marL="1294332" indent="-214321" algn="l" defTabSz="2178424" rtl="0" eaLnBrk="1" latinLnBrk="0" hangingPunct="1">
              <a:spcBef>
                <a:spcPct val="20000"/>
              </a:spcBef>
              <a:buFont typeface="Arial"/>
              <a:buChar char="»"/>
              <a:tabLst/>
              <a:defRPr sz="2250" kern="1200">
                <a:solidFill>
                  <a:schemeClr val="accent6"/>
                </a:solidFill>
                <a:latin typeface="+mn-lt"/>
                <a:ea typeface="+mn-ea"/>
                <a:cs typeface="+mn-cs"/>
              </a:defRPr>
            </a:lvl5pPr>
            <a:lvl6pPr marL="11981336" indent="-1089213" algn="l" defTabSz="2178424" rtl="0" eaLnBrk="1" latinLnBrk="0" hangingPunct="1">
              <a:spcBef>
                <a:spcPct val="20000"/>
              </a:spcBef>
              <a:buFont typeface="Arial"/>
              <a:buChar char="•"/>
              <a:defRPr sz="9531" kern="1200">
                <a:solidFill>
                  <a:schemeClr val="tx1"/>
                </a:solidFill>
                <a:latin typeface="+mn-lt"/>
                <a:ea typeface="+mn-ea"/>
                <a:cs typeface="+mn-cs"/>
              </a:defRPr>
            </a:lvl6pPr>
            <a:lvl7pPr marL="14159763" indent="-1089213" algn="l" defTabSz="2178424" rtl="0" eaLnBrk="1" latinLnBrk="0" hangingPunct="1">
              <a:spcBef>
                <a:spcPct val="20000"/>
              </a:spcBef>
              <a:buFont typeface="Arial"/>
              <a:buChar char="•"/>
              <a:defRPr sz="9531" kern="1200">
                <a:solidFill>
                  <a:schemeClr val="tx1"/>
                </a:solidFill>
                <a:latin typeface="+mn-lt"/>
                <a:ea typeface="+mn-ea"/>
                <a:cs typeface="+mn-cs"/>
              </a:defRPr>
            </a:lvl7pPr>
            <a:lvl8pPr marL="16338188" indent="-1089213" algn="l" defTabSz="2178424" rtl="0" eaLnBrk="1" latinLnBrk="0" hangingPunct="1">
              <a:spcBef>
                <a:spcPct val="20000"/>
              </a:spcBef>
              <a:buFont typeface="Arial"/>
              <a:buChar char="•"/>
              <a:defRPr sz="9531" kern="1200">
                <a:solidFill>
                  <a:schemeClr val="tx1"/>
                </a:solidFill>
                <a:latin typeface="+mn-lt"/>
                <a:ea typeface="+mn-ea"/>
                <a:cs typeface="+mn-cs"/>
              </a:defRPr>
            </a:lvl8pPr>
            <a:lvl9pPr marL="18516611" indent="-1089213" algn="l" defTabSz="2178424" rtl="0" eaLnBrk="1" latinLnBrk="0" hangingPunct="1">
              <a:spcBef>
                <a:spcPct val="20000"/>
              </a:spcBef>
              <a:buFont typeface="Arial"/>
              <a:buChar char="•"/>
              <a:defRPr sz="9531" kern="1200">
                <a:solidFill>
                  <a:schemeClr val="tx1"/>
                </a:solidFill>
                <a:latin typeface="+mn-lt"/>
                <a:ea typeface="+mn-ea"/>
                <a:cs typeface="+mn-cs"/>
              </a:defRPr>
            </a:lvl9pPr>
          </a:lstStyle>
          <a:p>
            <a:pPr marL="0" marR="0" lvl="0" indent="0" algn="ctr" defTabSz="2178424" rtl="0" eaLnBrk="1" fontAlgn="auto" latinLnBrk="0" hangingPunct="1">
              <a:lnSpc>
                <a:spcPct val="100000"/>
              </a:lnSpc>
              <a:spcBef>
                <a:spcPts val="0"/>
              </a:spcBef>
              <a:spcAft>
                <a:spcPts val="1588"/>
              </a:spcAft>
              <a:buClrTx/>
              <a:buSzTx/>
              <a:buFont typeface="Arial"/>
              <a:buNone/>
              <a:tabLst/>
              <a:defRPr/>
            </a:pPr>
            <a:r>
              <a:rPr lang="en-US" sz="3600" dirty="0">
                <a:solidFill>
                  <a:srgbClr val="C00000"/>
                </a:solidFill>
              </a:rPr>
              <a:t>Conclusions</a:t>
            </a:r>
            <a:endParaRPr kumimoji="0" lang="en-US" sz="3600" b="1" i="0" u="none" strike="noStrike" kern="1200" cap="none" spc="0" normalizeH="0" baseline="0" noProof="0" dirty="0">
              <a:ln>
                <a:noFill/>
              </a:ln>
              <a:solidFill>
                <a:srgbClr val="C00000"/>
              </a:solidFill>
              <a:effectLst/>
              <a:uLnTx/>
              <a:uFillTx/>
            </a:endParaRPr>
          </a:p>
          <a:p>
            <a:pPr marL="342900" lvl="0" indent="-342900" algn="just" defTabSz="914400">
              <a:spcAft>
                <a:spcPts val="0"/>
              </a:spcAft>
              <a:buFontTx/>
              <a:buChar char="-"/>
              <a:defRPr/>
            </a:pPr>
            <a:r>
              <a:rPr lang="en-US" sz="2400" b="0" kern="0" dirty="0">
                <a:solidFill>
                  <a:srgbClr val="000000"/>
                </a:solidFill>
                <a:latin typeface="Arial" panose="020B0604020202020204" pitchFamily="34" charset="0"/>
                <a:cs typeface="Arial" panose="020B0604020202020204" pitchFamily="34" charset="0"/>
              </a:rPr>
              <a:t>Manufacturability of uniform, continuous NFs with </a:t>
            </a:r>
            <a:r>
              <a:rPr lang="en-US" sz="2400" b="0" kern="0" dirty="0" smtClean="0">
                <a:solidFill>
                  <a:srgbClr val="000000"/>
                </a:solidFill>
                <a:latin typeface="Arial" panose="020B0604020202020204" pitchFamily="34" charset="0"/>
                <a:cs typeface="Arial" panose="020B0604020202020204" pitchFamily="34" charset="0"/>
              </a:rPr>
              <a:t>GNR</a:t>
            </a:r>
            <a:r>
              <a:rPr lang="en-US" sz="2400" b="0" kern="0" dirty="0" smtClean="0">
                <a:solidFill>
                  <a:srgbClr val="000000"/>
                </a:solidFill>
                <a:latin typeface="Arial" panose="020B0604020202020204" pitchFamily="34" charset="0"/>
                <a:cs typeface="Arial" panose="020B0604020202020204" pitchFamily="34" charset="0"/>
              </a:rPr>
              <a:t> </a:t>
            </a:r>
            <a:r>
              <a:rPr lang="en-US" sz="2400" b="0" kern="0" dirty="0">
                <a:solidFill>
                  <a:srgbClr val="000000"/>
                </a:solidFill>
                <a:latin typeface="Arial" panose="020B0604020202020204" pitchFamily="34" charset="0"/>
                <a:cs typeface="Arial" panose="020B0604020202020204" pitchFamily="34" charset="0"/>
              </a:rPr>
              <a:t>nanoribbons is </a:t>
            </a:r>
            <a:r>
              <a:rPr lang="en-US" sz="2400" b="0" kern="0" dirty="0" smtClean="0">
                <a:solidFill>
                  <a:srgbClr val="000000"/>
                </a:solidFill>
                <a:latin typeface="Arial" panose="020B0604020202020204" pitchFamily="34" charset="0"/>
                <a:cs typeface="Arial" panose="020B0604020202020204" pitchFamily="34" charset="0"/>
              </a:rPr>
              <a:t>successfully demonstrated</a:t>
            </a:r>
            <a:endParaRPr lang="en-US" sz="2400" b="0" kern="0" dirty="0">
              <a:solidFill>
                <a:srgbClr val="000000"/>
              </a:solidFill>
              <a:latin typeface="Arial" panose="020B0604020202020204" pitchFamily="34" charset="0"/>
              <a:cs typeface="Arial" panose="020B0604020202020204" pitchFamily="34" charset="0"/>
            </a:endParaRPr>
          </a:p>
          <a:p>
            <a:pPr marL="342900" lvl="0" indent="-342900" algn="just" defTabSz="914400">
              <a:spcAft>
                <a:spcPts val="0"/>
              </a:spcAft>
              <a:buFontTx/>
              <a:buChar char="-"/>
              <a:defRPr/>
            </a:pPr>
            <a:r>
              <a:rPr lang="en-US" sz="2400" b="0" kern="0" dirty="0" smtClean="0">
                <a:solidFill>
                  <a:srgbClr val="000000"/>
                </a:solidFill>
                <a:latin typeface="Arial" panose="020B0604020202020204" pitchFamily="34" charset="0"/>
                <a:cs typeface="Arial" panose="020B0604020202020204" pitchFamily="34" charset="0"/>
              </a:rPr>
              <a:t>Absence of </a:t>
            </a:r>
            <a:r>
              <a:rPr lang="en-US" sz="2400" b="0" kern="0" dirty="0">
                <a:solidFill>
                  <a:srgbClr val="000000"/>
                </a:solidFill>
                <a:latin typeface="Arial" panose="020B0604020202020204" pitchFamily="34" charset="0"/>
                <a:cs typeface="Arial" panose="020B0604020202020204" pitchFamily="34" charset="0"/>
              </a:rPr>
              <a:t>bulges/beading </a:t>
            </a:r>
            <a:r>
              <a:rPr lang="en-US" sz="2400" b="0" kern="0" dirty="0" smtClean="0">
                <a:solidFill>
                  <a:srgbClr val="000000"/>
                </a:solidFill>
                <a:latin typeface="Arial" panose="020B0604020202020204" pitchFamily="34" charset="0"/>
                <a:cs typeface="Arial" panose="020B0604020202020204" pitchFamily="34" charset="0"/>
              </a:rPr>
              <a:t>in </a:t>
            </a:r>
            <a:r>
              <a:rPr lang="en-US" sz="2400" b="0" kern="0" dirty="0">
                <a:solidFill>
                  <a:srgbClr val="000000"/>
                </a:solidFill>
                <a:latin typeface="Arial" panose="020B0604020202020204" pitchFamily="34" charset="0"/>
                <a:cs typeface="Arial" panose="020B0604020202020204" pitchFamily="34" charset="0"/>
              </a:rPr>
              <a:t>NFs with GNRs compared to other </a:t>
            </a:r>
            <a:r>
              <a:rPr lang="en-US" sz="2400" b="0" kern="0" dirty="0" err="1">
                <a:solidFill>
                  <a:srgbClr val="000000"/>
                </a:solidFill>
                <a:latin typeface="Arial" panose="020B0604020202020204" pitchFamily="34" charset="0"/>
                <a:cs typeface="Arial" panose="020B0604020202020204" pitchFamily="34" charset="0"/>
              </a:rPr>
              <a:t>nano</a:t>
            </a:r>
            <a:r>
              <a:rPr lang="en-US" sz="2400" b="0" kern="0" dirty="0">
                <a:solidFill>
                  <a:srgbClr val="000000"/>
                </a:solidFill>
                <a:latin typeface="Arial" panose="020B0604020202020204" pitchFamily="34" charset="0"/>
                <a:cs typeface="Arial" panose="020B0604020202020204" pitchFamily="34" charset="0"/>
              </a:rPr>
              <a:t>-inclusions </a:t>
            </a:r>
            <a:r>
              <a:rPr lang="en-US" sz="2400" b="0" kern="0" dirty="0" smtClean="0">
                <a:solidFill>
                  <a:srgbClr val="000000"/>
                </a:solidFill>
                <a:latin typeface="Arial" panose="020B0604020202020204" pitchFamily="34" charset="0"/>
                <a:cs typeface="Arial" panose="020B0604020202020204" pitchFamily="34" charset="0"/>
                <a:sym typeface="Wingdings" panose="05000000000000000000" pitchFamily="2" charset="2"/>
              </a:rPr>
              <a:t>is highly promising for </a:t>
            </a:r>
            <a:r>
              <a:rPr lang="en-US" sz="2400" b="0" kern="0" dirty="0">
                <a:solidFill>
                  <a:srgbClr val="000000"/>
                </a:solidFill>
                <a:latin typeface="Arial" panose="020B0604020202020204" pitchFamily="34" charset="0"/>
                <a:cs typeface="Arial" panose="020B0604020202020204" pitchFamily="34" charset="0"/>
                <a:sym typeface="Wingdings" panose="05000000000000000000" pitchFamily="2" charset="2"/>
              </a:rPr>
              <a:t>high mechanical </a:t>
            </a:r>
            <a:r>
              <a:rPr lang="en-US" sz="2400" b="0" kern="0" dirty="0" smtClean="0">
                <a:solidFill>
                  <a:srgbClr val="000000"/>
                </a:solidFill>
                <a:latin typeface="Arial" panose="020B0604020202020204" pitchFamily="34" charset="0"/>
                <a:cs typeface="Arial" panose="020B0604020202020204" pitchFamily="34" charset="0"/>
                <a:sym typeface="Wingdings" panose="05000000000000000000" pitchFamily="2" charset="2"/>
              </a:rPr>
              <a:t>properties of CNFs</a:t>
            </a:r>
            <a:endParaRPr lang="en-US" sz="2400" b="0" kern="0" dirty="0">
              <a:solidFill>
                <a:srgbClr val="000000"/>
              </a:solidFill>
              <a:latin typeface="Arial" panose="020B0604020202020204" pitchFamily="34" charset="0"/>
              <a:cs typeface="Arial" panose="020B0604020202020204" pitchFamily="34" charset="0"/>
            </a:endParaRPr>
          </a:p>
          <a:p>
            <a:pPr marL="342900" lvl="0" indent="-342900" algn="just" defTabSz="914400">
              <a:spcAft>
                <a:spcPts val="0"/>
              </a:spcAft>
              <a:buFontTx/>
              <a:buChar char="-"/>
              <a:defRPr/>
            </a:pPr>
            <a:r>
              <a:rPr lang="en-US" sz="2400" b="0" kern="0" dirty="0">
                <a:solidFill>
                  <a:srgbClr val="000000"/>
                </a:solidFill>
                <a:latin typeface="Arial" panose="020B0604020202020204" pitchFamily="34" charset="0"/>
                <a:cs typeface="Arial" panose="020B0604020202020204" pitchFamily="34" charset="0"/>
              </a:rPr>
              <a:t>XRD results indicate GNRs are present </a:t>
            </a:r>
            <a:r>
              <a:rPr lang="en-US" sz="2400" b="0" kern="0" dirty="0" smtClean="0">
                <a:solidFill>
                  <a:srgbClr val="000000"/>
                </a:solidFill>
                <a:latin typeface="Arial" panose="020B0604020202020204" pitchFamily="34" charset="0"/>
                <a:cs typeface="Arial" panose="020B0604020202020204" pitchFamily="34" charset="0"/>
              </a:rPr>
              <a:t>and interact strongly with the precursor polymer </a:t>
            </a:r>
            <a:endParaRPr lang="en-US" sz="2400" b="0" kern="0" dirty="0">
              <a:solidFill>
                <a:srgbClr val="000000"/>
              </a:solidFill>
              <a:latin typeface="Arial" panose="020B0604020202020204" pitchFamily="34" charset="0"/>
              <a:cs typeface="Arial" panose="020B0604020202020204" pitchFamily="34" charset="0"/>
            </a:endParaRPr>
          </a:p>
        </p:txBody>
      </p:sp>
      <p:sp>
        <p:nvSpPr>
          <p:cNvPr id="61" name="Text Placeholder 30">
            <a:extLst>
              <a:ext uri="{FF2B5EF4-FFF2-40B4-BE49-F238E27FC236}">
                <a16:creationId xmlns:a16="http://schemas.microsoft.com/office/drawing/2014/main" xmlns="" id="{29EAD56D-83BC-4DD7-8E12-79D747747195}"/>
              </a:ext>
            </a:extLst>
          </p:cNvPr>
          <p:cNvSpPr txBox="1">
            <a:spLocks/>
          </p:cNvSpPr>
          <p:nvPr/>
        </p:nvSpPr>
        <p:spPr>
          <a:xfrm>
            <a:off x="24752598" y="7939917"/>
            <a:ext cx="7814905" cy="4396588"/>
          </a:xfrm>
          <a:prstGeom prst="rect">
            <a:avLst/>
          </a:prstGeom>
          <a:solidFill>
            <a:sysClr val="window" lastClr="FFFFFF"/>
          </a:solidFill>
          <a:ln w="6350">
            <a:solidFill>
              <a:srgbClr val="690D0D"/>
            </a:solidFill>
          </a:ln>
        </p:spPr>
        <p:txBody>
          <a:bodyPr vert="horz" wrap="square" lIns="228600" tIns="228600" rIns="228600" bIns="347472" rtlCol="0">
            <a:spAutoFit/>
          </a:bodyPr>
          <a:lstStyle>
            <a:lvl1pPr marL="0" indent="0" algn="l" defTabSz="2178424" rtl="0" eaLnBrk="1" latinLnBrk="0" hangingPunct="1">
              <a:spcBef>
                <a:spcPts val="0"/>
              </a:spcBef>
              <a:spcAft>
                <a:spcPts val="1588"/>
              </a:spcAft>
              <a:buFont typeface="Arial"/>
              <a:buNone/>
              <a:defRPr sz="4125" b="1" kern="1200">
                <a:solidFill>
                  <a:schemeClr val="accent1"/>
                </a:solidFill>
                <a:latin typeface="Arial" charset="0"/>
                <a:ea typeface="Arial" charset="0"/>
                <a:cs typeface="Arial" charset="0"/>
              </a:defRPr>
            </a:lvl1pPr>
            <a:lvl2pPr marL="25215" indent="0" algn="l" defTabSz="2178424" rtl="0" eaLnBrk="1" latinLnBrk="0" hangingPunct="1">
              <a:spcBef>
                <a:spcPct val="20000"/>
              </a:spcBef>
              <a:buFont typeface="Arial"/>
              <a:buNone/>
              <a:tabLst/>
              <a:defRPr sz="2438" kern="1200">
                <a:solidFill>
                  <a:schemeClr val="accent6"/>
                </a:solidFill>
                <a:latin typeface="Arial" charset="0"/>
                <a:ea typeface="Arial" charset="0"/>
                <a:cs typeface="Arial" charset="0"/>
              </a:defRPr>
            </a:lvl2pPr>
            <a:lvl3pPr marL="462262" indent="-231130" algn="l" defTabSz="2178424" rtl="0" eaLnBrk="1" latinLnBrk="0" hangingPunct="1">
              <a:spcBef>
                <a:spcPct val="20000"/>
              </a:spcBef>
              <a:buFont typeface="Arial"/>
              <a:buChar char="•"/>
              <a:tabLst/>
              <a:defRPr sz="2438" kern="1200">
                <a:solidFill>
                  <a:schemeClr val="accent6"/>
                </a:solidFill>
                <a:latin typeface="Arial" charset="0"/>
                <a:ea typeface="Arial" charset="0"/>
                <a:cs typeface="Arial" charset="0"/>
              </a:defRPr>
            </a:lvl3pPr>
            <a:lvl4pPr marL="907714" indent="-271054" algn="l" defTabSz="2178424" rtl="0" eaLnBrk="1" latinLnBrk="0" hangingPunct="1">
              <a:spcBef>
                <a:spcPct val="20000"/>
              </a:spcBef>
              <a:buFont typeface="Arial"/>
              <a:buChar char="–"/>
              <a:tabLst/>
              <a:defRPr sz="2250" kern="1200">
                <a:solidFill>
                  <a:schemeClr val="accent6"/>
                </a:solidFill>
                <a:latin typeface="Arial" charset="0"/>
                <a:ea typeface="Arial" charset="0"/>
                <a:cs typeface="Arial" charset="0"/>
              </a:defRPr>
            </a:lvl4pPr>
            <a:lvl5pPr marL="1294332" indent="-214321" algn="l" defTabSz="2178424" rtl="0" eaLnBrk="1" latinLnBrk="0" hangingPunct="1">
              <a:spcBef>
                <a:spcPct val="20000"/>
              </a:spcBef>
              <a:buFont typeface="Arial"/>
              <a:buChar char="»"/>
              <a:tabLst/>
              <a:defRPr sz="2250" kern="1200">
                <a:solidFill>
                  <a:schemeClr val="accent6"/>
                </a:solidFill>
                <a:latin typeface="+mn-lt"/>
                <a:ea typeface="+mn-ea"/>
                <a:cs typeface="+mn-cs"/>
              </a:defRPr>
            </a:lvl5pPr>
            <a:lvl6pPr marL="11981336" indent="-1089213" algn="l" defTabSz="2178424" rtl="0" eaLnBrk="1" latinLnBrk="0" hangingPunct="1">
              <a:spcBef>
                <a:spcPct val="20000"/>
              </a:spcBef>
              <a:buFont typeface="Arial"/>
              <a:buChar char="•"/>
              <a:defRPr sz="9531" kern="1200">
                <a:solidFill>
                  <a:schemeClr val="tx1"/>
                </a:solidFill>
                <a:latin typeface="+mn-lt"/>
                <a:ea typeface="+mn-ea"/>
                <a:cs typeface="+mn-cs"/>
              </a:defRPr>
            </a:lvl6pPr>
            <a:lvl7pPr marL="14159763" indent="-1089213" algn="l" defTabSz="2178424" rtl="0" eaLnBrk="1" latinLnBrk="0" hangingPunct="1">
              <a:spcBef>
                <a:spcPct val="20000"/>
              </a:spcBef>
              <a:buFont typeface="Arial"/>
              <a:buChar char="•"/>
              <a:defRPr sz="9531" kern="1200">
                <a:solidFill>
                  <a:schemeClr val="tx1"/>
                </a:solidFill>
                <a:latin typeface="+mn-lt"/>
                <a:ea typeface="+mn-ea"/>
                <a:cs typeface="+mn-cs"/>
              </a:defRPr>
            </a:lvl7pPr>
            <a:lvl8pPr marL="16338188" indent="-1089213" algn="l" defTabSz="2178424" rtl="0" eaLnBrk="1" latinLnBrk="0" hangingPunct="1">
              <a:spcBef>
                <a:spcPct val="20000"/>
              </a:spcBef>
              <a:buFont typeface="Arial"/>
              <a:buChar char="•"/>
              <a:defRPr sz="9531" kern="1200">
                <a:solidFill>
                  <a:schemeClr val="tx1"/>
                </a:solidFill>
                <a:latin typeface="+mn-lt"/>
                <a:ea typeface="+mn-ea"/>
                <a:cs typeface="+mn-cs"/>
              </a:defRPr>
            </a:lvl8pPr>
            <a:lvl9pPr marL="18516611" indent="-1089213" algn="l" defTabSz="2178424" rtl="0" eaLnBrk="1" latinLnBrk="0" hangingPunct="1">
              <a:spcBef>
                <a:spcPct val="20000"/>
              </a:spcBef>
              <a:buFont typeface="Arial"/>
              <a:buChar char="•"/>
              <a:defRPr sz="9531" kern="1200">
                <a:solidFill>
                  <a:schemeClr val="tx1"/>
                </a:solidFill>
                <a:latin typeface="+mn-lt"/>
                <a:ea typeface="+mn-ea"/>
                <a:cs typeface="+mn-cs"/>
              </a:defRPr>
            </a:lvl9pPr>
          </a:lstStyle>
          <a:p>
            <a:pPr marL="0" marR="0" lvl="0" indent="0" algn="ctr" defTabSz="2178424" rtl="0" eaLnBrk="1" fontAlgn="auto" latinLnBrk="0" hangingPunct="1">
              <a:lnSpc>
                <a:spcPct val="100000"/>
              </a:lnSpc>
              <a:spcBef>
                <a:spcPts val="0"/>
              </a:spcBef>
              <a:spcAft>
                <a:spcPts val="1588"/>
              </a:spcAft>
              <a:buClrTx/>
              <a:buSzTx/>
              <a:buFont typeface="Arial"/>
              <a:buNone/>
              <a:tabLst/>
              <a:defRPr/>
            </a:pPr>
            <a:r>
              <a:rPr lang="en-US" sz="3600" dirty="0">
                <a:solidFill>
                  <a:srgbClr val="C00000"/>
                </a:solidFill>
              </a:rPr>
              <a:t>Discussion</a:t>
            </a:r>
            <a:endParaRPr kumimoji="0" lang="en-US" sz="3600" b="1" i="0" u="none" strike="noStrike" kern="1200" cap="none" spc="0" normalizeH="0" baseline="0" noProof="0" dirty="0">
              <a:ln>
                <a:noFill/>
              </a:ln>
              <a:solidFill>
                <a:srgbClr val="C00000"/>
              </a:solidFill>
              <a:effectLst/>
              <a:uLnTx/>
              <a:uFillTx/>
            </a:endParaRPr>
          </a:p>
          <a:p>
            <a:pPr marL="342900" lvl="0" indent="-342900" algn="just" defTabSz="914400">
              <a:spcAft>
                <a:spcPts val="400"/>
              </a:spcAft>
              <a:buFontTx/>
              <a:buChar char="-"/>
              <a:defRPr/>
            </a:pPr>
            <a:r>
              <a:rPr lang="en-US" sz="2400" b="0" kern="0" dirty="0">
                <a:solidFill>
                  <a:sysClr val="windowText" lastClr="000000"/>
                </a:solidFill>
                <a:latin typeface="Arial" panose="020B0604020202020204" pitchFamily="34" charset="0"/>
                <a:cs typeface="Arial" panose="020B0604020202020204" pitchFamily="34" charset="0"/>
              </a:rPr>
              <a:t>Optimization of the spinning parameters and fine diameter control of nanofibers will be conducted</a:t>
            </a:r>
          </a:p>
          <a:p>
            <a:pPr marL="342900" lvl="0" indent="-342900" algn="just" defTabSz="914400">
              <a:spcAft>
                <a:spcPts val="400"/>
              </a:spcAft>
              <a:buFontTx/>
              <a:buChar char="-"/>
              <a:defRPr/>
            </a:pPr>
            <a:r>
              <a:rPr lang="en-US" sz="2400" b="0" kern="0" dirty="0">
                <a:solidFill>
                  <a:sysClr val="windowText" lastClr="000000"/>
                </a:solidFill>
                <a:latin typeface="Arial" panose="020B0604020202020204" pitchFamily="34" charset="0"/>
                <a:cs typeface="Arial" panose="020B0604020202020204" pitchFamily="34" charset="0"/>
              </a:rPr>
              <a:t>Effects of GNR on polymer structure </a:t>
            </a:r>
            <a:r>
              <a:rPr lang="en-US" sz="2400" b="0" kern="0" dirty="0" smtClean="0">
                <a:solidFill>
                  <a:sysClr val="windowText" lastClr="000000"/>
                </a:solidFill>
                <a:latin typeface="Arial" panose="020B0604020202020204" pitchFamily="34" charset="0"/>
                <a:cs typeface="Arial" panose="020B0604020202020204" pitchFamily="34" charset="0"/>
              </a:rPr>
              <a:t>and orientation are </a:t>
            </a:r>
            <a:r>
              <a:rPr lang="en-US" sz="2400" b="0" kern="0" dirty="0">
                <a:solidFill>
                  <a:sysClr val="windowText" lastClr="000000"/>
                </a:solidFill>
                <a:latin typeface="Arial" panose="020B0604020202020204" pitchFamily="34" charset="0"/>
                <a:cs typeface="Arial" panose="020B0604020202020204" pitchFamily="34" charset="0"/>
              </a:rPr>
              <a:t>in progress using Raman spectroscopy</a:t>
            </a:r>
          </a:p>
          <a:p>
            <a:pPr marL="342900" lvl="0" indent="-342900" defTabSz="914400">
              <a:spcAft>
                <a:spcPts val="400"/>
              </a:spcAft>
              <a:buFontTx/>
              <a:buChar char="-"/>
              <a:defRPr/>
            </a:pPr>
            <a:r>
              <a:rPr lang="en-US" sz="2400" b="0" kern="0" dirty="0">
                <a:solidFill>
                  <a:sysClr val="windowText" lastClr="000000"/>
                </a:solidFill>
                <a:latin typeface="Arial" panose="020B0604020202020204" pitchFamily="34" charset="0"/>
                <a:cs typeface="Arial" panose="020B0604020202020204" pitchFamily="34" charset="0"/>
              </a:rPr>
              <a:t>Effects on graphitic structure </a:t>
            </a:r>
            <a:r>
              <a:rPr lang="en-US" sz="2400" b="0" kern="0" dirty="0" smtClean="0">
                <a:solidFill>
                  <a:sysClr val="windowText" lastClr="000000"/>
                </a:solidFill>
                <a:latin typeface="Arial" panose="020B0604020202020204" pitchFamily="34" charset="0"/>
                <a:cs typeface="Arial" panose="020B0604020202020204" pitchFamily="34" charset="0"/>
              </a:rPr>
              <a:t>will be studied through </a:t>
            </a:r>
            <a:r>
              <a:rPr lang="en-US" sz="2400" b="0" kern="0" dirty="0">
                <a:solidFill>
                  <a:sysClr val="windowText" lastClr="000000"/>
                </a:solidFill>
                <a:latin typeface="Arial" panose="020B0604020202020204" pitchFamily="34" charset="0"/>
                <a:cs typeface="Arial" panose="020B0604020202020204" pitchFamily="34" charset="0"/>
              </a:rPr>
              <a:t>carbonization of PAN/GNR NFs </a:t>
            </a:r>
            <a:r>
              <a:rPr lang="en-US" sz="2400" b="0" kern="0" dirty="0" smtClean="0">
                <a:solidFill>
                  <a:sysClr val="windowText" lastClr="000000"/>
                </a:solidFill>
                <a:latin typeface="Arial" panose="020B0604020202020204" pitchFamily="34" charset="0"/>
                <a:cs typeface="Arial" panose="020B0604020202020204" pitchFamily="34" charset="0"/>
              </a:rPr>
              <a:t>by </a:t>
            </a:r>
            <a:r>
              <a:rPr lang="en-US" sz="2400" b="0" kern="0" dirty="0">
                <a:solidFill>
                  <a:sysClr val="windowText" lastClr="000000"/>
                </a:solidFill>
                <a:latin typeface="Arial" panose="020B0604020202020204" pitchFamily="34" charset="0"/>
                <a:cs typeface="Arial" panose="020B0604020202020204" pitchFamily="34" charset="0"/>
              </a:rPr>
              <a:t>using Transmission Electron Microscopy and Selected Area Electron Diffraction</a:t>
            </a:r>
          </a:p>
        </p:txBody>
      </p:sp>
      <p:sp>
        <p:nvSpPr>
          <p:cNvPr id="62" name="Text Placeholder 30">
            <a:extLst>
              <a:ext uri="{FF2B5EF4-FFF2-40B4-BE49-F238E27FC236}">
                <a16:creationId xmlns:a16="http://schemas.microsoft.com/office/drawing/2014/main" xmlns="" id="{FADE6AD0-1D22-4388-BDD2-A3134ACEB006}"/>
              </a:ext>
            </a:extLst>
          </p:cNvPr>
          <p:cNvSpPr txBox="1">
            <a:spLocks/>
          </p:cNvSpPr>
          <p:nvPr/>
        </p:nvSpPr>
        <p:spPr>
          <a:xfrm>
            <a:off x="24776992" y="12512457"/>
            <a:ext cx="7814905" cy="2816669"/>
          </a:xfrm>
          <a:prstGeom prst="rect">
            <a:avLst/>
          </a:prstGeom>
          <a:solidFill>
            <a:sysClr val="window" lastClr="FFFFFF"/>
          </a:solidFill>
          <a:ln w="6350">
            <a:solidFill>
              <a:srgbClr val="690D0D"/>
            </a:solidFill>
          </a:ln>
        </p:spPr>
        <p:txBody>
          <a:bodyPr vert="horz" wrap="square" lIns="228600" tIns="228600" rIns="228600" bIns="347472" rtlCol="0">
            <a:spAutoFit/>
          </a:bodyPr>
          <a:lstStyle>
            <a:lvl1pPr marL="0" indent="0" algn="l" defTabSz="2178424" rtl="0" eaLnBrk="1" latinLnBrk="0" hangingPunct="1">
              <a:spcBef>
                <a:spcPts val="0"/>
              </a:spcBef>
              <a:spcAft>
                <a:spcPts val="1588"/>
              </a:spcAft>
              <a:buFont typeface="Arial"/>
              <a:buNone/>
              <a:defRPr sz="4125" b="1" kern="1200">
                <a:solidFill>
                  <a:schemeClr val="accent1"/>
                </a:solidFill>
                <a:latin typeface="Arial" charset="0"/>
                <a:ea typeface="Arial" charset="0"/>
                <a:cs typeface="Arial" charset="0"/>
              </a:defRPr>
            </a:lvl1pPr>
            <a:lvl2pPr marL="25215" indent="0" algn="l" defTabSz="2178424" rtl="0" eaLnBrk="1" latinLnBrk="0" hangingPunct="1">
              <a:spcBef>
                <a:spcPct val="20000"/>
              </a:spcBef>
              <a:buFont typeface="Arial"/>
              <a:buNone/>
              <a:tabLst/>
              <a:defRPr sz="2438" kern="1200">
                <a:solidFill>
                  <a:schemeClr val="accent6"/>
                </a:solidFill>
                <a:latin typeface="Arial" charset="0"/>
                <a:ea typeface="Arial" charset="0"/>
                <a:cs typeface="Arial" charset="0"/>
              </a:defRPr>
            </a:lvl2pPr>
            <a:lvl3pPr marL="462262" indent="-231130" algn="l" defTabSz="2178424" rtl="0" eaLnBrk="1" latinLnBrk="0" hangingPunct="1">
              <a:spcBef>
                <a:spcPct val="20000"/>
              </a:spcBef>
              <a:buFont typeface="Arial"/>
              <a:buChar char="•"/>
              <a:tabLst/>
              <a:defRPr sz="2438" kern="1200">
                <a:solidFill>
                  <a:schemeClr val="accent6"/>
                </a:solidFill>
                <a:latin typeface="Arial" charset="0"/>
                <a:ea typeface="Arial" charset="0"/>
                <a:cs typeface="Arial" charset="0"/>
              </a:defRPr>
            </a:lvl3pPr>
            <a:lvl4pPr marL="907714" indent="-271054" algn="l" defTabSz="2178424" rtl="0" eaLnBrk="1" latinLnBrk="0" hangingPunct="1">
              <a:spcBef>
                <a:spcPct val="20000"/>
              </a:spcBef>
              <a:buFont typeface="Arial"/>
              <a:buChar char="–"/>
              <a:tabLst/>
              <a:defRPr sz="2250" kern="1200">
                <a:solidFill>
                  <a:schemeClr val="accent6"/>
                </a:solidFill>
                <a:latin typeface="Arial" charset="0"/>
                <a:ea typeface="Arial" charset="0"/>
                <a:cs typeface="Arial" charset="0"/>
              </a:defRPr>
            </a:lvl4pPr>
            <a:lvl5pPr marL="1294332" indent="-214321" algn="l" defTabSz="2178424" rtl="0" eaLnBrk="1" latinLnBrk="0" hangingPunct="1">
              <a:spcBef>
                <a:spcPct val="20000"/>
              </a:spcBef>
              <a:buFont typeface="Arial"/>
              <a:buChar char="»"/>
              <a:tabLst/>
              <a:defRPr sz="2250" kern="1200">
                <a:solidFill>
                  <a:schemeClr val="accent6"/>
                </a:solidFill>
                <a:latin typeface="+mn-lt"/>
                <a:ea typeface="+mn-ea"/>
                <a:cs typeface="+mn-cs"/>
              </a:defRPr>
            </a:lvl5pPr>
            <a:lvl6pPr marL="11981336" indent="-1089213" algn="l" defTabSz="2178424" rtl="0" eaLnBrk="1" latinLnBrk="0" hangingPunct="1">
              <a:spcBef>
                <a:spcPct val="20000"/>
              </a:spcBef>
              <a:buFont typeface="Arial"/>
              <a:buChar char="•"/>
              <a:defRPr sz="9531" kern="1200">
                <a:solidFill>
                  <a:schemeClr val="tx1"/>
                </a:solidFill>
                <a:latin typeface="+mn-lt"/>
                <a:ea typeface="+mn-ea"/>
                <a:cs typeface="+mn-cs"/>
              </a:defRPr>
            </a:lvl6pPr>
            <a:lvl7pPr marL="14159763" indent="-1089213" algn="l" defTabSz="2178424" rtl="0" eaLnBrk="1" latinLnBrk="0" hangingPunct="1">
              <a:spcBef>
                <a:spcPct val="20000"/>
              </a:spcBef>
              <a:buFont typeface="Arial"/>
              <a:buChar char="•"/>
              <a:defRPr sz="9531" kern="1200">
                <a:solidFill>
                  <a:schemeClr val="tx1"/>
                </a:solidFill>
                <a:latin typeface="+mn-lt"/>
                <a:ea typeface="+mn-ea"/>
                <a:cs typeface="+mn-cs"/>
              </a:defRPr>
            </a:lvl7pPr>
            <a:lvl8pPr marL="16338188" indent="-1089213" algn="l" defTabSz="2178424" rtl="0" eaLnBrk="1" latinLnBrk="0" hangingPunct="1">
              <a:spcBef>
                <a:spcPct val="20000"/>
              </a:spcBef>
              <a:buFont typeface="Arial"/>
              <a:buChar char="•"/>
              <a:defRPr sz="9531" kern="1200">
                <a:solidFill>
                  <a:schemeClr val="tx1"/>
                </a:solidFill>
                <a:latin typeface="+mn-lt"/>
                <a:ea typeface="+mn-ea"/>
                <a:cs typeface="+mn-cs"/>
              </a:defRPr>
            </a:lvl8pPr>
            <a:lvl9pPr marL="18516611" indent="-1089213" algn="l" defTabSz="2178424" rtl="0" eaLnBrk="1" latinLnBrk="0" hangingPunct="1">
              <a:spcBef>
                <a:spcPct val="20000"/>
              </a:spcBef>
              <a:buFont typeface="Arial"/>
              <a:buChar char="•"/>
              <a:defRPr sz="9531" kern="1200">
                <a:solidFill>
                  <a:schemeClr val="tx1"/>
                </a:solidFill>
                <a:latin typeface="+mn-lt"/>
                <a:ea typeface="+mn-ea"/>
                <a:cs typeface="+mn-cs"/>
              </a:defRPr>
            </a:lvl9pPr>
          </a:lstStyle>
          <a:p>
            <a:pPr marL="0" marR="0" lvl="0" indent="0" algn="ctr" defTabSz="2178424" rtl="0" eaLnBrk="1" fontAlgn="auto" latinLnBrk="0" hangingPunct="1">
              <a:lnSpc>
                <a:spcPct val="100000"/>
              </a:lnSpc>
              <a:spcBef>
                <a:spcPts val="0"/>
              </a:spcBef>
              <a:spcAft>
                <a:spcPts val="1588"/>
              </a:spcAft>
              <a:buClrTx/>
              <a:buSzTx/>
              <a:buFont typeface="Arial"/>
              <a:buNone/>
              <a:tabLst/>
              <a:defRPr/>
            </a:pPr>
            <a:r>
              <a:rPr lang="en-US" sz="3600" dirty="0">
                <a:solidFill>
                  <a:srgbClr val="C00000"/>
                </a:solidFill>
              </a:rPr>
              <a:t>Acknowledgements</a:t>
            </a:r>
          </a:p>
          <a:p>
            <a:pPr lvl="0" algn="just"/>
            <a:r>
              <a:rPr lang="en-US" sz="2400" b="0" kern="0" dirty="0">
                <a:solidFill>
                  <a:sysClr val="windowText" lastClr="000000"/>
                </a:solidFill>
                <a:latin typeface="Arial" panose="020B0604020202020204" pitchFamily="34" charset="0"/>
                <a:ea typeface="+mn-ea"/>
                <a:cs typeface="Arial" panose="020B0604020202020204" pitchFamily="34" charset="0"/>
              </a:rPr>
              <a:t>This research was supported in part with funds from the John </a:t>
            </a:r>
            <a:r>
              <a:rPr lang="en-US" sz="2400" b="0" kern="0" dirty="0" err="1">
                <a:solidFill>
                  <a:sysClr val="windowText" lastClr="000000"/>
                </a:solidFill>
                <a:latin typeface="Arial" panose="020B0604020202020204" pitchFamily="34" charset="0"/>
                <a:ea typeface="+mn-ea"/>
                <a:cs typeface="Arial" panose="020B0604020202020204" pitchFamily="34" charset="0"/>
              </a:rPr>
              <a:t>Woollam</a:t>
            </a:r>
            <a:r>
              <a:rPr lang="en-US" sz="2400" b="0" kern="0" dirty="0">
                <a:solidFill>
                  <a:sysClr val="windowText" lastClr="000000"/>
                </a:solidFill>
                <a:latin typeface="Arial" panose="020B0604020202020204" pitchFamily="34" charset="0"/>
                <a:ea typeface="+mn-ea"/>
                <a:cs typeface="Arial" panose="020B0604020202020204" pitchFamily="34" charset="0"/>
              </a:rPr>
              <a:t> Foundation, Office of Naval Research (ONR), National Science Foundation (NSF</a:t>
            </a:r>
            <a:r>
              <a:rPr lang="en-US" sz="2400" b="0" kern="0" dirty="0" smtClean="0">
                <a:solidFill>
                  <a:sysClr val="windowText" lastClr="000000"/>
                </a:solidFill>
                <a:latin typeface="Arial" panose="020B0604020202020204" pitchFamily="34" charset="0"/>
                <a:ea typeface="+mn-ea"/>
                <a:cs typeface="Arial" panose="020B0604020202020204" pitchFamily="34" charset="0"/>
              </a:rPr>
              <a:t>), UNL UCARE, and NCESR.</a:t>
            </a:r>
            <a:endParaRPr lang="en-US" sz="2400" b="0" kern="0" dirty="0">
              <a:solidFill>
                <a:sysClr val="windowText" lastClr="000000"/>
              </a:solidFill>
              <a:latin typeface="Arial" panose="020B0604020202020204" pitchFamily="34" charset="0"/>
              <a:ea typeface="+mn-ea"/>
              <a:cs typeface="Arial" panose="020B0604020202020204" pitchFamily="34" charset="0"/>
            </a:endParaRPr>
          </a:p>
        </p:txBody>
      </p:sp>
      <p:sp>
        <p:nvSpPr>
          <p:cNvPr id="63" name="Rectangle 62">
            <a:extLst>
              <a:ext uri="{FF2B5EF4-FFF2-40B4-BE49-F238E27FC236}">
                <a16:creationId xmlns:a16="http://schemas.microsoft.com/office/drawing/2014/main" xmlns="" id="{9B39C0A6-2330-4DCF-A424-60463E7CE7D9}"/>
              </a:ext>
            </a:extLst>
          </p:cNvPr>
          <p:cNvSpPr/>
          <p:nvPr/>
        </p:nvSpPr>
        <p:spPr>
          <a:xfrm>
            <a:off x="9021512" y="3846045"/>
            <a:ext cx="15309558" cy="4475318"/>
          </a:xfrm>
          <a:prstGeom prst="rect">
            <a:avLst/>
          </a:prstGeom>
          <a:solidFill>
            <a:schemeClr val="bg1"/>
          </a:solidFill>
          <a:ln>
            <a:solidFill>
              <a:srgbClr val="690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xmlns="" id="{40555E9C-0063-49C1-9D4E-CB4E64355F0A}"/>
              </a:ext>
            </a:extLst>
          </p:cNvPr>
          <p:cNvSpPr txBox="1"/>
          <p:nvPr/>
        </p:nvSpPr>
        <p:spPr>
          <a:xfrm>
            <a:off x="1567530" y="3996081"/>
            <a:ext cx="6109854" cy="646331"/>
          </a:xfrm>
          <a:prstGeom prst="rect">
            <a:avLst/>
          </a:prstGeom>
          <a:noFill/>
        </p:spPr>
        <p:txBody>
          <a:bodyPr wrap="square" rtlCol="0">
            <a:spAutoFit/>
          </a:bodyPr>
          <a:lstStyle/>
          <a:p>
            <a:pPr algn="ctr"/>
            <a:r>
              <a:rPr lang="en-US" sz="3600" b="1" dirty="0">
                <a:solidFill>
                  <a:srgbClr val="C00000"/>
                </a:solidFill>
                <a:latin typeface="Arial" panose="020B0604020202020204" pitchFamily="34" charset="0"/>
                <a:cs typeface="Arial" panose="020B0604020202020204" pitchFamily="34" charset="0"/>
              </a:rPr>
              <a:t>Background</a:t>
            </a:r>
          </a:p>
        </p:txBody>
      </p:sp>
      <p:sp>
        <p:nvSpPr>
          <p:cNvPr id="68" name="TextBox 105">
            <a:extLst>
              <a:ext uri="{FF2B5EF4-FFF2-40B4-BE49-F238E27FC236}">
                <a16:creationId xmlns:a16="http://schemas.microsoft.com/office/drawing/2014/main" xmlns="" id="{803D9DF2-9DF5-4C81-9322-DF621BC8FA8E}"/>
              </a:ext>
            </a:extLst>
          </p:cNvPr>
          <p:cNvSpPr txBox="1">
            <a:spLocks noChangeArrowheads="1"/>
          </p:cNvSpPr>
          <p:nvPr/>
        </p:nvSpPr>
        <p:spPr bwMode="auto">
          <a:xfrm>
            <a:off x="4494714" y="2502202"/>
            <a:ext cx="24384004" cy="1015663"/>
          </a:xfrm>
          <a:prstGeom prst="rect">
            <a:avLst/>
          </a:prstGeom>
          <a:noFill/>
          <a:ln w="9525">
            <a:noFill/>
            <a:miter lim="800000"/>
            <a:headEnd/>
            <a:tailEnd/>
          </a:ln>
        </p:spPr>
        <p:txBody>
          <a:bodyPr wrap="square" anchor="ctr">
            <a:spAutoFit/>
          </a:bodyPr>
          <a:lstStyle/>
          <a:p>
            <a:pPr lvl="0" algn="ctr" defTabSz="914400">
              <a:defRPr/>
            </a:pPr>
            <a:r>
              <a:rPr lang="en-US" sz="3200" kern="0" dirty="0" err="1">
                <a:solidFill>
                  <a:schemeClr val="tx2"/>
                </a:solidFill>
                <a:latin typeface="Arial" panose="020B0604020202020204" pitchFamily="34" charset="0"/>
                <a:cs typeface="Arial" panose="020B0604020202020204" pitchFamily="34" charset="0"/>
              </a:rPr>
              <a:t>Iakov</a:t>
            </a:r>
            <a:r>
              <a:rPr lang="en-US" sz="3200" kern="0" dirty="0">
                <a:solidFill>
                  <a:schemeClr val="tx2"/>
                </a:solidFill>
                <a:latin typeface="Arial" panose="020B0604020202020204" pitchFamily="34" charset="0"/>
                <a:cs typeface="Arial" panose="020B0604020202020204" pitchFamily="34" charset="0"/>
              </a:rPr>
              <a:t> Golman (John </a:t>
            </a:r>
            <a:r>
              <a:rPr lang="en-US" sz="3200" kern="0" dirty="0" err="1">
                <a:solidFill>
                  <a:schemeClr val="tx2"/>
                </a:solidFill>
                <a:latin typeface="Arial" panose="020B0604020202020204" pitchFamily="34" charset="0"/>
                <a:cs typeface="Arial" panose="020B0604020202020204" pitchFamily="34" charset="0"/>
              </a:rPr>
              <a:t>Woollam</a:t>
            </a:r>
            <a:r>
              <a:rPr lang="en-US" sz="3200" kern="0" dirty="0">
                <a:solidFill>
                  <a:schemeClr val="tx2"/>
                </a:solidFill>
                <a:latin typeface="Arial" panose="020B0604020202020204" pitchFamily="34" charset="0"/>
                <a:cs typeface="Arial" panose="020B0604020202020204" pitchFamily="34" charset="0"/>
              </a:rPr>
              <a:t> Scholar)</a:t>
            </a:r>
            <a:r>
              <a:rPr lang="en-US" sz="3200" baseline="30000" dirty="0"/>
              <a:t> 1</a:t>
            </a:r>
            <a:r>
              <a:rPr lang="en-US" sz="3200" kern="0" dirty="0">
                <a:solidFill>
                  <a:schemeClr val="tx2"/>
                </a:solidFill>
                <a:latin typeface="Arial" panose="020B0604020202020204" pitchFamily="34" charset="0"/>
                <a:cs typeface="Arial" panose="020B0604020202020204" pitchFamily="34" charset="0"/>
              </a:rPr>
              <a:t>, Dimitry </a:t>
            </a:r>
            <a:r>
              <a:rPr lang="en-US" sz="3200" kern="0" dirty="0" err="1">
                <a:solidFill>
                  <a:schemeClr val="tx2"/>
                </a:solidFill>
                <a:latin typeface="Arial" panose="020B0604020202020204" pitchFamily="34" charset="0"/>
                <a:cs typeface="Arial" panose="020B0604020202020204" pitchFamily="34" charset="0"/>
              </a:rPr>
              <a:t>Papkov</a:t>
            </a:r>
            <a:r>
              <a:rPr lang="en-US" sz="3200" baseline="30000" dirty="0"/>
              <a:t> 1</a:t>
            </a:r>
            <a:r>
              <a:rPr lang="en-US" sz="3200" kern="0" dirty="0">
                <a:solidFill>
                  <a:schemeClr val="tx2"/>
                </a:solidFill>
                <a:latin typeface="Arial" panose="020B0604020202020204" pitchFamily="34" charset="0"/>
                <a:cs typeface="Arial" panose="020B0604020202020204" pitchFamily="34" charset="0"/>
              </a:rPr>
              <a:t>, Taylor Stockdale</a:t>
            </a:r>
            <a:r>
              <a:rPr lang="en-US" sz="3200" baseline="30000" dirty="0"/>
              <a:t> 1</a:t>
            </a:r>
            <a:r>
              <a:rPr lang="en-US" sz="3200" kern="0" dirty="0">
                <a:solidFill>
                  <a:schemeClr val="tx2"/>
                </a:solidFill>
                <a:latin typeface="Arial" panose="020B0604020202020204" pitchFamily="34" charset="0"/>
                <a:cs typeface="Arial" panose="020B0604020202020204" pitchFamily="34" charset="0"/>
              </a:rPr>
              <a:t>, Gang Li</a:t>
            </a:r>
            <a:r>
              <a:rPr lang="en-US" sz="3200" baseline="30000" dirty="0"/>
              <a:t> 2</a:t>
            </a:r>
            <a:r>
              <a:rPr lang="en-US" sz="3200" kern="0" dirty="0">
                <a:solidFill>
                  <a:schemeClr val="tx2"/>
                </a:solidFill>
                <a:latin typeface="Arial" panose="020B0604020202020204" pitchFamily="34" charset="0"/>
                <a:cs typeface="Arial" panose="020B0604020202020204" pitchFamily="34" charset="0"/>
              </a:rPr>
              <a:t>, Alexander </a:t>
            </a:r>
            <a:r>
              <a:rPr lang="en-US" sz="3200" kern="0" dirty="0" err="1">
                <a:solidFill>
                  <a:schemeClr val="tx2"/>
                </a:solidFill>
                <a:latin typeface="Arial" panose="020B0604020202020204" pitchFamily="34" charset="0"/>
                <a:cs typeface="Arial" panose="020B0604020202020204" pitchFamily="34" charset="0"/>
              </a:rPr>
              <a:t>Sinitskii</a:t>
            </a:r>
            <a:r>
              <a:rPr lang="en-US" sz="3200" baseline="30000" dirty="0"/>
              <a:t> 2</a:t>
            </a:r>
            <a:r>
              <a:rPr lang="en-US" sz="3200" kern="0" dirty="0">
                <a:solidFill>
                  <a:schemeClr val="tx2"/>
                </a:solidFill>
                <a:latin typeface="Arial" panose="020B0604020202020204" pitchFamily="34" charset="0"/>
                <a:cs typeface="Arial" panose="020B0604020202020204" pitchFamily="34" charset="0"/>
              </a:rPr>
              <a:t>, </a:t>
            </a:r>
            <a:r>
              <a:rPr lang="en-US" sz="3200" kern="0" dirty="0" err="1">
                <a:solidFill>
                  <a:schemeClr val="tx2"/>
                </a:solidFill>
                <a:latin typeface="Arial" panose="020B0604020202020204" pitchFamily="34" charset="0"/>
                <a:cs typeface="Arial" panose="020B0604020202020204" pitchFamily="34" charset="0"/>
              </a:rPr>
              <a:t>Yuris</a:t>
            </a:r>
            <a:r>
              <a:rPr lang="en-US" sz="3200" kern="0" dirty="0">
                <a:solidFill>
                  <a:schemeClr val="tx2"/>
                </a:solidFill>
                <a:latin typeface="Arial" panose="020B0604020202020204" pitchFamily="34" charset="0"/>
                <a:cs typeface="Arial" panose="020B0604020202020204" pitchFamily="34" charset="0"/>
              </a:rPr>
              <a:t> </a:t>
            </a:r>
            <a:r>
              <a:rPr lang="en-US" sz="3200" kern="0" dirty="0" err="1">
                <a:solidFill>
                  <a:schemeClr val="tx2"/>
                </a:solidFill>
                <a:latin typeface="Arial" panose="020B0604020202020204" pitchFamily="34" charset="0"/>
                <a:cs typeface="Arial" panose="020B0604020202020204" pitchFamily="34" charset="0"/>
              </a:rPr>
              <a:t>Dzenis</a:t>
            </a:r>
            <a:r>
              <a:rPr lang="en-US" sz="3200" kern="0" dirty="0">
                <a:solidFill>
                  <a:schemeClr val="tx2"/>
                </a:solidFill>
                <a:latin typeface="Arial" panose="020B0604020202020204" pitchFamily="34" charset="0"/>
                <a:cs typeface="Arial" panose="020B0604020202020204" pitchFamily="34" charset="0"/>
              </a:rPr>
              <a:t>(PI)</a:t>
            </a:r>
            <a:r>
              <a:rPr lang="en-US" sz="3200" baseline="30000" dirty="0"/>
              <a:t> 1</a:t>
            </a:r>
            <a:r>
              <a:rPr lang="en-US" sz="3200" kern="0" dirty="0">
                <a:solidFill>
                  <a:schemeClr val="tx2"/>
                </a:solidFill>
                <a:latin typeface="Arial" panose="020B0604020202020204" pitchFamily="34" charset="0"/>
                <a:cs typeface="Arial" panose="020B0604020202020204" pitchFamily="34" charset="0"/>
              </a:rPr>
              <a:t> </a:t>
            </a:r>
            <a:r>
              <a:rPr lang="en-US" sz="3200" kern="0" dirty="0">
                <a:solidFill>
                  <a:sysClr val="windowText" lastClr="000000"/>
                </a:solidFill>
                <a:latin typeface="Arial" panose="020B0604020202020204" pitchFamily="34" charset="0"/>
                <a:cs typeface="Arial" panose="020B0604020202020204" pitchFamily="34" charset="0"/>
              </a:rPr>
              <a:t/>
            </a:r>
            <a:br>
              <a:rPr lang="en-US" sz="3200" kern="0" dirty="0">
                <a:solidFill>
                  <a:sysClr val="windowText" lastClr="000000"/>
                </a:solidFill>
                <a:latin typeface="Arial" panose="020B0604020202020204" pitchFamily="34" charset="0"/>
                <a:cs typeface="Arial" panose="020B0604020202020204" pitchFamily="34" charset="0"/>
              </a:rPr>
            </a:br>
            <a:r>
              <a:rPr lang="en-US" sz="2800" baseline="30000" dirty="0"/>
              <a:t>1 </a:t>
            </a:r>
            <a:r>
              <a:rPr lang="en-US" sz="2800" kern="0" dirty="0">
                <a:solidFill>
                  <a:sysClr val="windowText" lastClr="000000"/>
                </a:solidFill>
                <a:latin typeface="Arial" panose="020B0604020202020204" pitchFamily="34" charset="0"/>
                <a:cs typeface="Arial" panose="020B0604020202020204" pitchFamily="34" charset="0"/>
              </a:rPr>
              <a:t>Department of Mechanical and Materials Engineering, University of Nebraska-Lincoln, </a:t>
            </a:r>
            <a:r>
              <a:rPr lang="en-US" sz="2800" baseline="30000" dirty="0"/>
              <a:t>2</a:t>
            </a:r>
            <a:r>
              <a:rPr lang="en-US" sz="2800" kern="0" dirty="0">
                <a:solidFill>
                  <a:sysClr val="windowText" lastClr="000000"/>
                </a:solidFill>
                <a:latin typeface="Arial" panose="020B0604020202020204" pitchFamily="34" charset="0"/>
                <a:cs typeface="Arial" panose="020B0604020202020204" pitchFamily="34" charset="0"/>
              </a:rPr>
              <a:t>Department of Chemistry, University of Nebraska-Lincoln</a:t>
            </a:r>
          </a:p>
        </p:txBody>
      </p:sp>
      <p:sp>
        <p:nvSpPr>
          <p:cNvPr id="69" name="TextBox 68">
            <a:extLst>
              <a:ext uri="{FF2B5EF4-FFF2-40B4-BE49-F238E27FC236}">
                <a16:creationId xmlns:a16="http://schemas.microsoft.com/office/drawing/2014/main" xmlns="" id="{DE8E3AF5-DBF8-4A2E-BB69-0FCA304E44E5}"/>
              </a:ext>
            </a:extLst>
          </p:cNvPr>
          <p:cNvSpPr txBox="1"/>
          <p:nvPr/>
        </p:nvSpPr>
        <p:spPr>
          <a:xfrm>
            <a:off x="27319104" y="1404699"/>
            <a:ext cx="2362200" cy="769441"/>
          </a:xfrm>
          <a:prstGeom prst="rect">
            <a:avLst/>
          </a:prstGeom>
          <a:noFill/>
        </p:spPr>
        <p:txBody>
          <a:bodyPr wrap="square" rtlCol="0">
            <a:spAutoFit/>
          </a:bodyPr>
          <a:lstStyle/>
          <a:p>
            <a:r>
              <a:rPr lang="en-US" sz="4400" b="1" dirty="0">
                <a:ln w="3175">
                  <a:solidFill>
                    <a:sysClr val="windowText" lastClr="000000"/>
                  </a:solidFill>
                </a:ln>
                <a:solidFill>
                  <a:schemeClr val="bg1"/>
                </a:solidFill>
                <a:latin typeface="Arial Nova" panose="020B0504020202020204" pitchFamily="34" charset="0"/>
                <a:cs typeface="Arial" panose="020B0604020202020204" pitchFamily="34" charset="0"/>
              </a:rPr>
              <a:t>UCARE</a:t>
            </a:r>
          </a:p>
        </p:txBody>
      </p:sp>
      <p:sp>
        <p:nvSpPr>
          <p:cNvPr id="72" name="TextBox 71">
            <a:extLst>
              <a:ext uri="{FF2B5EF4-FFF2-40B4-BE49-F238E27FC236}">
                <a16:creationId xmlns:a16="http://schemas.microsoft.com/office/drawing/2014/main" xmlns="" id="{CC4E13C5-D04B-4591-B8DA-627E20ABD13C}"/>
              </a:ext>
            </a:extLst>
          </p:cNvPr>
          <p:cNvSpPr txBox="1"/>
          <p:nvPr/>
        </p:nvSpPr>
        <p:spPr>
          <a:xfrm>
            <a:off x="29610424" y="158582"/>
            <a:ext cx="3089235" cy="1938992"/>
          </a:xfrm>
          <a:prstGeom prst="rect">
            <a:avLst/>
          </a:prstGeom>
          <a:noFill/>
        </p:spPr>
        <p:txBody>
          <a:bodyPr wrap="square" rtlCol="0">
            <a:spAutoFit/>
          </a:bodyPr>
          <a:lstStyle/>
          <a:p>
            <a:pPr algn="ctr"/>
            <a:r>
              <a:rPr lang="en-US" sz="4000" b="1" i="1" dirty="0">
                <a:ln w="3175">
                  <a:solidFill>
                    <a:sysClr val="windowText" lastClr="000000"/>
                  </a:solidFill>
                </a:ln>
                <a:solidFill>
                  <a:schemeClr val="bg1"/>
                </a:solidFill>
                <a:latin typeface="Arial Nova" panose="020B0504020202020204" pitchFamily="34" charset="0"/>
              </a:rPr>
              <a:t>John </a:t>
            </a:r>
            <a:r>
              <a:rPr lang="en-US" sz="4000" b="1" i="1" dirty="0" err="1">
                <a:ln w="3175">
                  <a:solidFill>
                    <a:sysClr val="windowText" lastClr="000000"/>
                  </a:solidFill>
                </a:ln>
                <a:solidFill>
                  <a:schemeClr val="bg1"/>
                </a:solidFill>
                <a:latin typeface="Arial Nova" panose="020B0504020202020204" pitchFamily="34" charset="0"/>
              </a:rPr>
              <a:t>Woollam</a:t>
            </a:r>
            <a:r>
              <a:rPr lang="en-US" sz="4000" b="1" i="1" dirty="0">
                <a:ln w="3175">
                  <a:solidFill>
                    <a:sysClr val="windowText" lastClr="000000"/>
                  </a:solidFill>
                </a:ln>
                <a:solidFill>
                  <a:schemeClr val="bg1"/>
                </a:solidFill>
                <a:latin typeface="Arial Nova" panose="020B0504020202020204" pitchFamily="34" charset="0"/>
              </a:rPr>
              <a:t> Foundation</a:t>
            </a:r>
          </a:p>
        </p:txBody>
      </p:sp>
      <p:pic>
        <p:nvPicPr>
          <p:cNvPr id="78" name="Picture 77">
            <a:extLst>
              <a:ext uri="{FF2B5EF4-FFF2-40B4-BE49-F238E27FC236}">
                <a16:creationId xmlns:a16="http://schemas.microsoft.com/office/drawing/2014/main" xmlns="" id="{E99EA772-0C47-4D99-B961-A565A8235B56}"/>
              </a:ext>
            </a:extLst>
          </p:cNvPr>
          <p:cNvPicPr>
            <a:picLocks noChangeAspect="1"/>
          </p:cNvPicPr>
          <p:nvPr/>
        </p:nvPicPr>
        <p:blipFill>
          <a:blip r:embed="rId2"/>
          <a:stretch>
            <a:fillRect/>
          </a:stretch>
        </p:blipFill>
        <p:spPr>
          <a:xfrm>
            <a:off x="202791" y="452996"/>
            <a:ext cx="6459792" cy="1429158"/>
          </a:xfrm>
          <a:prstGeom prst="rect">
            <a:avLst/>
          </a:prstGeom>
        </p:spPr>
      </p:pic>
      <p:pic>
        <p:nvPicPr>
          <p:cNvPr id="81" name="Picture 80">
            <a:extLst>
              <a:ext uri="{FF2B5EF4-FFF2-40B4-BE49-F238E27FC236}">
                <a16:creationId xmlns:a16="http://schemas.microsoft.com/office/drawing/2014/main" xmlns="" id="{9C7D8242-2933-4A5F-B2AB-0B892BC1289C}"/>
              </a:ext>
            </a:extLst>
          </p:cNvPr>
          <p:cNvPicPr>
            <a:picLocks noChangeAspect="1"/>
          </p:cNvPicPr>
          <p:nvPr/>
        </p:nvPicPr>
        <p:blipFill rotWithShape="1">
          <a:blip r:embed="rId3"/>
          <a:srcRect l="37977" r="38830" b="54865"/>
          <a:stretch/>
        </p:blipFill>
        <p:spPr>
          <a:xfrm>
            <a:off x="27577697" y="230732"/>
            <a:ext cx="1529978" cy="1190960"/>
          </a:xfrm>
          <a:prstGeom prst="rect">
            <a:avLst/>
          </a:prstGeom>
        </p:spPr>
      </p:pic>
      <p:sp>
        <p:nvSpPr>
          <p:cNvPr id="93" name="Rectangle 92">
            <a:extLst>
              <a:ext uri="{FF2B5EF4-FFF2-40B4-BE49-F238E27FC236}">
                <a16:creationId xmlns:a16="http://schemas.microsoft.com/office/drawing/2014/main" xmlns="" id="{7A32AC66-88B1-4ED1-9B01-E7A3B74F10D0}"/>
              </a:ext>
            </a:extLst>
          </p:cNvPr>
          <p:cNvSpPr/>
          <p:nvPr/>
        </p:nvSpPr>
        <p:spPr>
          <a:xfrm>
            <a:off x="8999051" y="8512115"/>
            <a:ext cx="15352865" cy="13077292"/>
          </a:xfrm>
          <a:prstGeom prst="rect">
            <a:avLst/>
          </a:prstGeom>
          <a:solidFill>
            <a:schemeClr val="bg1"/>
          </a:solidFill>
          <a:ln>
            <a:solidFill>
              <a:srgbClr val="690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dirty="0"/>
          </a:p>
        </p:txBody>
      </p:sp>
      <p:sp>
        <p:nvSpPr>
          <p:cNvPr id="96" name="TextBox 95">
            <a:extLst>
              <a:ext uri="{FF2B5EF4-FFF2-40B4-BE49-F238E27FC236}">
                <a16:creationId xmlns:a16="http://schemas.microsoft.com/office/drawing/2014/main" xmlns="" id="{9FE4BE4A-8DEC-4B9F-801D-583084087233}"/>
              </a:ext>
            </a:extLst>
          </p:cNvPr>
          <p:cNvSpPr txBox="1"/>
          <p:nvPr/>
        </p:nvSpPr>
        <p:spPr>
          <a:xfrm>
            <a:off x="14392380" y="7367797"/>
            <a:ext cx="5107561"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Fine Diameter Control of </a:t>
            </a:r>
            <a:r>
              <a:rPr lang="en-US" sz="2400" dirty="0" err="1">
                <a:latin typeface="Arial" panose="020B0604020202020204" pitchFamily="34" charset="0"/>
                <a:cs typeface="Arial" panose="020B0604020202020204" pitchFamily="34" charset="0"/>
              </a:rPr>
              <a:t>Electrospun</a:t>
            </a:r>
            <a:r>
              <a:rPr lang="en-US" sz="2400" dirty="0">
                <a:latin typeface="Arial" panose="020B0604020202020204" pitchFamily="34" charset="0"/>
                <a:cs typeface="Arial" panose="020B0604020202020204" pitchFamily="34" charset="0"/>
              </a:rPr>
              <a:t> Nanofiber</a:t>
            </a:r>
          </a:p>
        </p:txBody>
      </p:sp>
      <p:sp>
        <p:nvSpPr>
          <p:cNvPr id="98" name="TextBox 97">
            <a:extLst>
              <a:ext uri="{FF2B5EF4-FFF2-40B4-BE49-F238E27FC236}">
                <a16:creationId xmlns:a16="http://schemas.microsoft.com/office/drawing/2014/main" xmlns="" id="{923EB379-D09D-47A1-8F03-6C048BA71E49}"/>
              </a:ext>
            </a:extLst>
          </p:cNvPr>
          <p:cNvSpPr txBox="1"/>
          <p:nvPr/>
        </p:nvSpPr>
        <p:spPr>
          <a:xfrm>
            <a:off x="11669030" y="3965943"/>
            <a:ext cx="10035372" cy="646331"/>
          </a:xfrm>
          <a:prstGeom prst="rect">
            <a:avLst/>
          </a:prstGeom>
          <a:noFill/>
        </p:spPr>
        <p:txBody>
          <a:bodyPr wrap="square" rtlCol="0">
            <a:spAutoFit/>
          </a:bodyPr>
          <a:lstStyle/>
          <a:p>
            <a:pPr algn="ctr"/>
            <a:r>
              <a:rPr lang="en-US" sz="3600" b="1" dirty="0">
                <a:solidFill>
                  <a:srgbClr val="C00000"/>
                </a:solidFill>
                <a:latin typeface="Arial" panose="020B0604020202020204" pitchFamily="34" charset="0"/>
                <a:cs typeface="Arial" panose="020B0604020202020204" pitchFamily="34" charset="0"/>
              </a:rPr>
              <a:t>Electrospinning Continuous Nanofibers</a:t>
            </a:r>
          </a:p>
        </p:txBody>
      </p:sp>
      <p:sp>
        <p:nvSpPr>
          <p:cNvPr id="104" name="TextBox 103">
            <a:extLst>
              <a:ext uri="{FF2B5EF4-FFF2-40B4-BE49-F238E27FC236}">
                <a16:creationId xmlns:a16="http://schemas.microsoft.com/office/drawing/2014/main" xmlns="" id="{4788AA3E-F9B0-4286-928E-81F2A1D72967}"/>
              </a:ext>
            </a:extLst>
          </p:cNvPr>
          <p:cNvSpPr txBox="1"/>
          <p:nvPr/>
        </p:nvSpPr>
        <p:spPr>
          <a:xfrm>
            <a:off x="9454880" y="8628535"/>
            <a:ext cx="14441206" cy="646331"/>
          </a:xfrm>
          <a:prstGeom prst="rect">
            <a:avLst/>
          </a:prstGeom>
          <a:noFill/>
        </p:spPr>
        <p:txBody>
          <a:bodyPr wrap="square" rtlCol="0">
            <a:spAutoFit/>
          </a:bodyPr>
          <a:lstStyle/>
          <a:p>
            <a:pPr algn="ctr"/>
            <a:r>
              <a:rPr lang="en-US" sz="3600" b="1" dirty="0">
                <a:solidFill>
                  <a:srgbClr val="C00000"/>
                </a:solidFill>
                <a:latin typeface="Arial" panose="020B0604020202020204" pitchFamily="34" charset="0"/>
                <a:cs typeface="Arial" panose="020B0604020202020204" pitchFamily="34" charset="0"/>
              </a:rPr>
              <a:t>Manufacturability and Effect on Polymer Morphology/Structure</a:t>
            </a:r>
          </a:p>
        </p:txBody>
      </p:sp>
      <p:pic>
        <p:nvPicPr>
          <p:cNvPr id="107" name="Picture 106">
            <a:extLst>
              <a:ext uri="{FF2B5EF4-FFF2-40B4-BE49-F238E27FC236}">
                <a16:creationId xmlns:a16="http://schemas.microsoft.com/office/drawing/2014/main" xmlns="" id="{F2BB4413-BD45-4FBE-822D-D83BB987510C}"/>
              </a:ext>
            </a:extLst>
          </p:cNvPr>
          <p:cNvPicPr/>
          <p:nvPr/>
        </p:nvPicPr>
        <p:blipFill rotWithShape="1">
          <a:blip r:embed="rId4" cstate="print">
            <a:extLst>
              <a:ext uri="{28A0092B-C50C-407E-A947-70E740481C1C}">
                <a14:useLocalDpi xmlns:a14="http://schemas.microsoft.com/office/drawing/2010/main" val="0"/>
              </a:ext>
            </a:extLst>
          </a:blip>
          <a:srcRect b="6199"/>
          <a:stretch/>
        </p:blipFill>
        <p:spPr bwMode="auto">
          <a:xfrm>
            <a:off x="9420579" y="9556354"/>
            <a:ext cx="3372605" cy="2874043"/>
          </a:xfrm>
          <a:prstGeom prst="rect">
            <a:avLst/>
          </a:prstGeom>
          <a:noFill/>
          <a:ln>
            <a:noFill/>
          </a:ln>
        </p:spPr>
      </p:pic>
      <p:pic>
        <p:nvPicPr>
          <p:cNvPr id="108" name="Picture 107">
            <a:extLst>
              <a:ext uri="{FF2B5EF4-FFF2-40B4-BE49-F238E27FC236}">
                <a16:creationId xmlns:a16="http://schemas.microsoft.com/office/drawing/2014/main" xmlns="" id="{760609C4-81E0-4822-B0DA-250E35299A20}"/>
              </a:ext>
            </a:extLst>
          </p:cNvPr>
          <p:cNvPicPr/>
          <p:nvPr/>
        </p:nvPicPr>
        <p:blipFill rotWithShape="1">
          <a:blip r:embed="rId5" cstate="print">
            <a:extLst>
              <a:ext uri="{28A0092B-C50C-407E-A947-70E740481C1C}">
                <a14:useLocalDpi xmlns:a14="http://schemas.microsoft.com/office/drawing/2010/main" val="0"/>
              </a:ext>
            </a:extLst>
          </a:blip>
          <a:srcRect b="6199"/>
          <a:stretch/>
        </p:blipFill>
        <p:spPr bwMode="auto">
          <a:xfrm>
            <a:off x="12998115" y="9567586"/>
            <a:ext cx="3372605" cy="2874044"/>
          </a:xfrm>
          <a:prstGeom prst="rect">
            <a:avLst/>
          </a:prstGeom>
          <a:noFill/>
          <a:ln>
            <a:noFill/>
          </a:ln>
        </p:spPr>
      </p:pic>
      <p:sp>
        <p:nvSpPr>
          <p:cNvPr id="95" name="TextBox 94">
            <a:extLst>
              <a:ext uri="{FF2B5EF4-FFF2-40B4-BE49-F238E27FC236}">
                <a16:creationId xmlns:a16="http://schemas.microsoft.com/office/drawing/2014/main" xmlns="" id="{E5735BF1-A9FE-41C4-B00D-45BFFD2D67F6}"/>
              </a:ext>
            </a:extLst>
          </p:cNvPr>
          <p:cNvSpPr txBox="1"/>
          <p:nvPr/>
        </p:nvSpPr>
        <p:spPr>
          <a:xfrm>
            <a:off x="9759121" y="7739991"/>
            <a:ext cx="3318536" cy="461665"/>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Electrospinning Set Up</a:t>
            </a:r>
          </a:p>
        </p:txBody>
      </p:sp>
      <p:sp>
        <p:nvSpPr>
          <p:cNvPr id="110" name="TextBox 109">
            <a:extLst>
              <a:ext uri="{FF2B5EF4-FFF2-40B4-BE49-F238E27FC236}">
                <a16:creationId xmlns:a16="http://schemas.microsoft.com/office/drawing/2014/main" xmlns="" id="{BF1FDEA3-3582-43A0-B87C-41B8EBD6B564}"/>
              </a:ext>
            </a:extLst>
          </p:cNvPr>
          <p:cNvSpPr txBox="1"/>
          <p:nvPr/>
        </p:nvSpPr>
        <p:spPr>
          <a:xfrm>
            <a:off x="11385880" y="12761859"/>
            <a:ext cx="3146631" cy="461665"/>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8.5% PAN + 1% GNR</a:t>
            </a:r>
          </a:p>
        </p:txBody>
      </p:sp>
      <p:pic>
        <p:nvPicPr>
          <p:cNvPr id="113" name="Picture 112">
            <a:extLst>
              <a:ext uri="{FF2B5EF4-FFF2-40B4-BE49-F238E27FC236}">
                <a16:creationId xmlns:a16="http://schemas.microsoft.com/office/drawing/2014/main" xmlns="" id="{FB91F374-58C0-4F72-AF02-639F7B649BC2}"/>
              </a:ext>
            </a:extLst>
          </p:cNvPr>
          <p:cNvPicPr>
            <a:picLocks noChangeAspect="1"/>
          </p:cNvPicPr>
          <p:nvPr/>
        </p:nvPicPr>
        <p:blipFill rotWithShape="1">
          <a:blip r:embed="rId6"/>
          <a:srcRect b="7360"/>
          <a:stretch/>
        </p:blipFill>
        <p:spPr>
          <a:xfrm>
            <a:off x="16997754" y="9573928"/>
            <a:ext cx="3372606" cy="2907139"/>
          </a:xfrm>
          <a:prstGeom prst="rect">
            <a:avLst/>
          </a:prstGeom>
        </p:spPr>
      </p:pic>
      <p:pic>
        <p:nvPicPr>
          <p:cNvPr id="114" name="Picture 113">
            <a:extLst>
              <a:ext uri="{FF2B5EF4-FFF2-40B4-BE49-F238E27FC236}">
                <a16:creationId xmlns:a16="http://schemas.microsoft.com/office/drawing/2014/main" xmlns="" id="{9C4B414C-8638-4CB1-AC3F-E46A61B022D6}"/>
              </a:ext>
            </a:extLst>
          </p:cNvPr>
          <p:cNvPicPr>
            <a:picLocks noChangeAspect="1"/>
          </p:cNvPicPr>
          <p:nvPr/>
        </p:nvPicPr>
        <p:blipFill rotWithShape="1">
          <a:blip r:embed="rId7"/>
          <a:srcRect b="6388"/>
          <a:stretch/>
        </p:blipFill>
        <p:spPr>
          <a:xfrm>
            <a:off x="20567513" y="9577212"/>
            <a:ext cx="3372605" cy="2879846"/>
          </a:xfrm>
          <a:prstGeom prst="rect">
            <a:avLst/>
          </a:prstGeom>
        </p:spPr>
      </p:pic>
      <p:pic>
        <p:nvPicPr>
          <p:cNvPr id="115" name="Picture 114">
            <a:extLst>
              <a:ext uri="{FF2B5EF4-FFF2-40B4-BE49-F238E27FC236}">
                <a16:creationId xmlns:a16="http://schemas.microsoft.com/office/drawing/2014/main" xmlns="" id="{53AB015C-23DC-4EE6-B5FB-C568A155BCE8}"/>
              </a:ext>
            </a:extLst>
          </p:cNvPr>
          <p:cNvPicPr/>
          <p:nvPr/>
        </p:nvPicPr>
        <p:blipFill rotWithShape="1">
          <a:blip r:embed="rId8" cstate="print">
            <a:extLst>
              <a:ext uri="{28A0092B-C50C-407E-A947-70E740481C1C}">
                <a14:useLocalDpi xmlns:a14="http://schemas.microsoft.com/office/drawing/2010/main" val="0"/>
              </a:ext>
            </a:extLst>
          </a:blip>
          <a:srcRect b="5748"/>
          <a:stretch/>
        </p:blipFill>
        <p:spPr bwMode="auto">
          <a:xfrm>
            <a:off x="9412813" y="13469192"/>
            <a:ext cx="3372604" cy="2874043"/>
          </a:xfrm>
          <a:prstGeom prst="rect">
            <a:avLst/>
          </a:prstGeom>
          <a:noFill/>
          <a:ln>
            <a:noFill/>
          </a:ln>
        </p:spPr>
      </p:pic>
      <p:pic>
        <p:nvPicPr>
          <p:cNvPr id="116" name="Picture 115">
            <a:extLst>
              <a:ext uri="{FF2B5EF4-FFF2-40B4-BE49-F238E27FC236}">
                <a16:creationId xmlns:a16="http://schemas.microsoft.com/office/drawing/2014/main" xmlns="" id="{B4A5F680-CD13-4AF1-AEBB-A8B4B8235F04}"/>
              </a:ext>
            </a:extLst>
          </p:cNvPr>
          <p:cNvPicPr/>
          <p:nvPr/>
        </p:nvPicPr>
        <p:blipFill rotWithShape="1">
          <a:blip r:embed="rId9" cstate="print">
            <a:extLst>
              <a:ext uri="{28A0092B-C50C-407E-A947-70E740481C1C}">
                <a14:useLocalDpi xmlns:a14="http://schemas.microsoft.com/office/drawing/2010/main" val="0"/>
              </a:ext>
            </a:extLst>
          </a:blip>
          <a:srcRect b="6060"/>
          <a:stretch/>
        </p:blipFill>
        <p:spPr bwMode="auto">
          <a:xfrm>
            <a:off x="12992479" y="13464930"/>
            <a:ext cx="3372604" cy="2878305"/>
          </a:xfrm>
          <a:prstGeom prst="rect">
            <a:avLst/>
          </a:prstGeom>
          <a:noFill/>
          <a:ln>
            <a:noFill/>
          </a:ln>
        </p:spPr>
      </p:pic>
      <p:sp>
        <p:nvSpPr>
          <p:cNvPr id="117" name="TextBox 116">
            <a:extLst>
              <a:ext uri="{FF2B5EF4-FFF2-40B4-BE49-F238E27FC236}">
                <a16:creationId xmlns:a16="http://schemas.microsoft.com/office/drawing/2014/main" xmlns="" id="{C219FDEB-5907-4AD9-9B55-81B05ABEBBDE}"/>
              </a:ext>
            </a:extLst>
          </p:cNvPr>
          <p:cNvSpPr txBox="1"/>
          <p:nvPr/>
        </p:nvSpPr>
        <p:spPr>
          <a:xfrm>
            <a:off x="18741710" y="12727801"/>
            <a:ext cx="3385478" cy="461665"/>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8.5% PAN + 1% DWNT</a:t>
            </a:r>
          </a:p>
        </p:txBody>
      </p:sp>
      <p:sp>
        <p:nvSpPr>
          <p:cNvPr id="118" name="TextBox 117">
            <a:extLst>
              <a:ext uri="{FF2B5EF4-FFF2-40B4-BE49-F238E27FC236}">
                <a16:creationId xmlns:a16="http://schemas.microsoft.com/office/drawing/2014/main" xmlns="" id="{BD88BF23-16E5-4CA6-A14B-7360DFEE87F2}"/>
              </a:ext>
            </a:extLst>
          </p:cNvPr>
          <p:cNvSpPr txBox="1"/>
          <p:nvPr/>
        </p:nvSpPr>
        <p:spPr>
          <a:xfrm>
            <a:off x="11150954" y="16478694"/>
            <a:ext cx="3419141" cy="461665"/>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8.5% PAN + 1% MWNT</a:t>
            </a:r>
          </a:p>
        </p:txBody>
      </p:sp>
      <p:pic>
        <p:nvPicPr>
          <p:cNvPr id="120" name="Picture 119">
            <a:extLst>
              <a:ext uri="{FF2B5EF4-FFF2-40B4-BE49-F238E27FC236}">
                <a16:creationId xmlns:a16="http://schemas.microsoft.com/office/drawing/2014/main" xmlns="" id="{8033AA52-0E00-40F1-ABA6-A2201D56ABD5}"/>
              </a:ext>
            </a:extLst>
          </p:cNvPr>
          <p:cNvPicPr>
            <a:picLocks noChangeAspect="1"/>
          </p:cNvPicPr>
          <p:nvPr/>
        </p:nvPicPr>
        <p:blipFill rotWithShape="1">
          <a:blip r:embed="rId10"/>
          <a:srcRect b="7797"/>
          <a:stretch/>
        </p:blipFill>
        <p:spPr>
          <a:xfrm>
            <a:off x="20577422" y="13455938"/>
            <a:ext cx="3372605" cy="2830806"/>
          </a:xfrm>
          <a:prstGeom prst="rect">
            <a:avLst/>
          </a:prstGeom>
        </p:spPr>
      </p:pic>
      <p:pic>
        <p:nvPicPr>
          <p:cNvPr id="121" name="Picture 120">
            <a:extLst>
              <a:ext uri="{FF2B5EF4-FFF2-40B4-BE49-F238E27FC236}">
                <a16:creationId xmlns:a16="http://schemas.microsoft.com/office/drawing/2014/main" xmlns="" id="{8BDC3256-D83D-4A73-B151-B5BB12DC6440}"/>
              </a:ext>
            </a:extLst>
          </p:cNvPr>
          <p:cNvPicPr/>
          <p:nvPr/>
        </p:nvPicPr>
        <p:blipFill rotWithShape="1">
          <a:blip r:embed="rId11" cstate="print">
            <a:extLst>
              <a:ext uri="{28A0092B-C50C-407E-A947-70E740481C1C}">
                <a14:useLocalDpi xmlns:a14="http://schemas.microsoft.com/office/drawing/2010/main" val="0"/>
              </a:ext>
            </a:extLst>
          </a:blip>
          <a:srcRect b="7103"/>
          <a:stretch/>
        </p:blipFill>
        <p:spPr bwMode="auto">
          <a:xfrm>
            <a:off x="16966850" y="13454004"/>
            <a:ext cx="3372604" cy="2832739"/>
          </a:xfrm>
          <a:prstGeom prst="rect">
            <a:avLst/>
          </a:prstGeom>
          <a:noFill/>
          <a:ln>
            <a:noFill/>
          </a:ln>
        </p:spPr>
      </p:pic>
      <p:sp>
        <p:nvSpPr>
          <p:cNvPr id="122" name="TextBox 121">
            <a:extLst>
              <a:ext uri="{FF2B5EF4-FFF2-40B4-BE49-F238E27FC236}">
                <a16:creationId xmlns:a16="http://schemas.microsoft.com/office/drawing/2014/main" xmlns="" id="{DA71D632-3E92-48F1-ABC8-CD3EF425EBF5}"/>
              </a:ext>
            </a:extLst>
          </p:cNvPr>
          <p:cNvSpPr txBox="1"/>
          <p:nvPr/>
        </p:nvSpPr>
        <p:spPr>
          <a:xfrm>
            <a:off x="18805059" y="16478694"/>
            <a:ext cx="3130601" cy="461665"/>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8.5% PAN + 1% CNC</a:t>
            </a:r>
          </a:p>
        </p:txBody>
      </p:sp>
      <p:sp>
        <p:nvSpPr>
          <p:cNvPr id="128" name="TextBox 127">
            <a:extLst>
              <a:ext uri="{FF2B5EF4-FFF2-40B4-BE49-F238E27FC236}">
                <a16:creationId xmlns:a16="http://schemas.microsoft.com/office/drawing/2014/main" xmlns="" id="{2A1EC416-8D10-4E35-8E3C-2BEC0352EEDA}"/>
              </a:ext>
            </a:extLst>
          </p:cNvPr>
          <p:cNvSpPr txBox="1"/>
          <p:nvPr/>
        </p:nvSpPr>
        <p:spPr>
          <a:xfrm>
            <a:off x="11014517" y="21063284"/>
            <a:ext cx="184731" cy="890115"/>
          </a:xfrm>
          <a:prstGeom prst="rect">
            <a:avLst/>
          </a:prstGeom>
          <a:noFill/>
        </p:spPr>
        <p:txBody>
          <a:bodyPr wrap="none" rtlCol="0">
            <a:spAutoFit/>
          </a:bodyPr>
          <a:lstStyle/>
          <a:p>
            <a:endParaRPr lang="en-US" dirty="0"/>
          </a:p>
        </p:txBody>
      </p:sp>
      <p:sp>
        <p:nvSpPr>
          <p:cNvPr id="129" name="TextBox 128">
            <a:extLst>
              <a:ext uri="{FF2B5EF4-FFF2-40B4-BE49-F238E27FC236}">
                <a16:creationId xmlns:a16="http://schemas.microsoft.com/office/drawing/2014/main" xmlns="" id="{62F6E7BA-4EF8-47D9-94F6-D73A61AD00B9}"/>
              </a:ext>
            </a:extLst>
          </p:cNvPr>
          <p:cNvSpPr txBox="1"/>
          <p:nvPr/>
        </p:nvSpPr>
        <p:spPr>
          <a:xfrm>
            <a:off x="9134665" y="20687339"/>
            <a:ext cx="5599660" cy="769441"/>
          </a:xfrm>
          <a:prstGeom prst="rect">
            <a:avLst/>
          </a:prstGeom>
          <a:noFill/>
        </p:spPr>
        <p:txBody>
          <a:bodyPr wrap="none" rtlCol="0">
            <a:spAutoFit/>
          </a:bodyPr>
          <a:lstStyle/>
          <a:p>
            <a:pPr algn="ctr"/>
            <a:r>
              <a:rPr lang="en-US" sz="2200" dirty="0">
                <a:latin typeface="Arial" panose="020B0604020202020204" pitchFamily="34" charset="0"/>
                <a:cs typeface="Arial" panose="020B0604020202020204" pitchFamily="34" charset="0"/>
              </a:rPr>
              <a:t>XRD Results: </a:t>
            </a:r>
            <a:r>
              <a:rPr lang="en-US" sz="2200" dirty="0" smtClean="0">
                <a:latin typeface="Arial" panose="020B0604020202020204" pitchFamily="34" charset="0"/>
                <a:cs typeface="Arial" panose="020B0604020202020204" pitchFamily="34" charset="0"/>
              </a:rPr>
              <a:t>Effects of PAN </a:t>
            </a:r>
            <a:r>
              <a:rPr lang="en-US" sz="2200" dirty="0">
                <a:latin typeface="Arial" panose="020B0604020202020204" pitchFamily="34" charset="0"/>
                <a:cs typeface="Arial" panose="020B0604020202020204" pitchFamily="34" charset="0"/>
              </a:rPr>
              <a:t>Concentration</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with 1% GNR</a:t>
            </a:r>
          </a:p>
        </p:txBody>
      </p:sp>
      <p:sp>
        <p:nvSpPr>
          <p:cNvPr id="130" name="TextBox 129">
            <a:extLst>
              <a:ext uri="{FF2B5EF4-FFF2-40B4-BE49-F238E27FC236}">
                <a16:creationId xmlns:a16="http://schemas.microsoft.com/office/drawing/2014/main" xmlns="" id="{7C3E93D9-A6EC-4491-A5BD-FC295A6670FE}"/>
              </a:ext>
            </a:extLst>
          </p:cNvPr>
          <p:cNvSpPr txBox="1"/>
          <p:nvPr/>
        </p:nvSpPr>
        <p:spPr>
          <a:xfrm>
            <a:off x="14770790" y="20687339"/>
            <a:ext cx="4497603" cy="769441"/>
          </a:xfrm>
          <a:prstGeom prst="rect">
            <a:avLst/>
          </a:prstGeom>
          <a:noFill/>
        </p:spPr>
        <p:txBody>
          <a:bodyPr wrap="square" rtlCol="0">
            <a:spAutoFit/>
          </a:bodyPr>
          <a:lstStyle/>
          <a:p>
            <a:pPr algn="ctr"/>
            <a:r>
              <a:rPr lang="en-US" sz="2200" dirty="0">
                <a:latin typeface="Arial" panose="020B0604020202020204" pitchFamily="34" charset="0"/>
                <a:cs typeface="Arial" panose="020B0604020202020204" pitchFamily="34" charset="0"/>
              </a:rPr>
              <a:t>XRD Results: </a:t>
            </a:r>
            <a:r>
              <a:rPr lang="en-US" sz="2200" dirty="0" smtClean="0">
                <a:latin typeface="Arial" panose="020B0604020202020204" pitchFamily="34" charset="0"/>
                <a:cs typeface="Arial" panose="020B0604020202020204" pitchFamily="34" charset="0"/>
              </a:rPr>
              <a:t>Comparison of GNR</a:t>
            </a:r>
            <a:endParaRPr lang="en-US" sz="2200" dirty="0">
              <a:latin typeface="Arial" panose="020B0604020202020204" pitchFamily="34" charset="0"/>
              <a:cs typeface="Arial" panose="020B0604020202020204" pitchFamily="34" charset="0"/>
            </a:endParaRPr>
          </a:p>
          <a:p>
            <a:pPr algn="ctr"/>
            <a:r>
              <a:rPr lang="en-US" sz="2200" dirty="0">
                <a:latin typeface="Arial" panose="020B0604020202020204" pitchFamily="34" charset="0"/>
                <a:cs typeface="Arial" panose="020B0604020202020204" pitchFamily="34" charset="0"/>
              </a:rPr>
              <a:t> with </a:t>
            </a:r>
            <a:r>
              <a:rPr lang="en-US" sz="2200" dirty="0">
                <a:latin typeface="Arial" panose="020B0604020202020204" pitchFamily="34" charset="0"/>
                <a:cs typeface="Arial" panose="020B0604020202020204" pitchFamily="34" charset="0"/>
              </a:rPr>
              <a:t>O</a:t>
            </a:r>
            <a:r>
              <a:rPr lang="en-US" sz="2200" dirty="0" smtClean="0">
                <a:latin typeface="Arial" panose="020B0604020202020204" pitchFamily="34" charset="0"/>
                <a:cs typeface="Arial" panose="020B0604020202020204" pitchFamily="34" charset="0"/>
              </a:rPr>
              <a:t>ther</a:t>
            </a:r>
            <a:r>
              <a:rPr lang="en-US" sz="2200" dirty="0" smtClean="0">
                <a:latin typeface="Arial" panose="020B0604020202020204" pitchFamily="34" charset="0"/>
                <a:cs typeface="Arial" panose="020B0604020202020204" pitchFamily="34" charset="0"/>
              </a:rPr>
              <a:t> 1D Nano</a:t>
            </a:r>
            <a:r>
              <a:rPr lang="en-US" sz="2200" dirty="0">
                <a:latin typeface="Arial" panose="020B0604020202020204" pitchFamily="34" charset="0"/>
                <a:cs typeface="Arial" panose="020B0604020202020204" pitchFamily="34" charset="0"/>
              </a:rPr>
              <a:t>-inclusions</a:t>
            </a:r>
          </a:p>
        </p:txBody>
      </p:sp>
      <p:sp>
        <p:nvSpPr>
          <p:cNvPr id="134" name="Rectangle 133">
            <a:extLst>
              <a:ext uri="{FF2B5EF4-FFF2-40B4-BE49-F238E27FC236}">
                <a16:creationId xmlns:a16="http://schemas.microsoft.com/office/drawing/2014/main" xmlns="" id="{75A71D41-77E7-40C8-B443-17CABCBCDB7B}"/>
              </a:ext>
            </a:extLst>
          </p:cNvPr>
          <p:cNvSpPr/>
          <p:nvPr/>
        </p:nvSpPr>
        <p:spPr>
          <a:xfrm>
            <a:off x="24749787" y="15597118"/>
            <a:ext cx="7842110" cy="5992290"/>
          </a:xfrm>
          <a:prstGeom prst="rect">
            <a:avLst/>
          </a:prstGeom>
          <a:solidFill>
            <a:schemeClr val="bg1"/>
          </a:solidFill>
          <a:ln>
            <a:solidFill>
              <a:srgbClr val="690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extBox 134">
            <a:extLst>
              <a:ext uri="{FF2B5EF4-FFF2-40B4-BE49-F238E27FC236}">
                <a16:creationId xmlns:a16="http://schemas.microsoft.com/office/drawing/2014/main" xmlns="" id="{EE11939D-4AD1-4E76-A43E-1DE6349FFAA1}"/>
              </a:ext>
            </a:extLst>
          </p:cNvPr>
          <p:cNvSpPr txBox="1"/>
          <p:nvPr/>
        </p:nvSpPr>
        <p:spPr>
          <a:xfrm>
            <a:off x="25649754" y="15816669"/>
            <a:ext cx="6109854" cy="646331"/>
          </a:xfrm>
          <a:prstGeom prst="rect">
            <a:avLst/>
          </a:prstGeom>
          <a:noFill/>
        </p:spPr>
        <p:txBody>
          <a:bodyPr wrap="square" rtlCol="0">
            <a:spAutoFit/>
          </a:bodyPr>
          <a:lstStyle/>
          <a:p>
            <a:pPr algn="ctr"/>
            <a:r>
              <a:rPr lang="en-US" sz="3600" b="1" dirty="0">
                <a:solidFill>
                  <a:srgbClr val="C00000"/>
                </a:solidFill>
                <a:latin typeface="Arial" panose="020B0604020202020204" pitchFamily="34" charset="0"/>
                <a:cs typeface="Arial" panose="020B0604020202020204" pitchFamily="34" charset="0"/>
              </a:rPr>
              <a:t>References</a:t>
            </a:r>
          </a:p>
        </p:txBody>
      </p:sp>
      <p:sp>
        <p:nvSpPr>
          <p:cNvPr id="136" name="TextBox 68">
            <a:extLst>
              <a:ext uri="{FF2B5EF4-FFF2-40B4-BE49-F238E27FC236}">
                <a16:creationId xmlns:a16="http://schemas.microsoft.com/office/drawing/2014/main" xmlns="" id="{310128E4-EA44-4CAC-9CE2-FB11C6925DC5}"/>
              </a:ext>
            </a:extLst>
          </p:cNvPr>
          <p:cNvSpPr txBox="1">
            <a:spLocks noChangeArrowheads="1"/>
          </p:cNvSpPr>
          <p:nvPr/>
        </p:nvSpPr>
        <p:spPr bwMode="auto">
          <a:xfrm>
            <a:off x="24954699" y="16686244"/>
            <a:ext cx="7451176" cy="4770536"/>
          </a:xfrm>
          <a:prstGeom prst="rect">
            <a:avLst/>
          </a:prstGeom>
          <a:noFill/>
          <a:ln w="9525">
            <a:noFill/>
            <a:miter lim="800000"/>
            <a:headEnd/>
            <a:tailEnd/>
          </a:ln>
        </p:spPr>
        <p:txBody>
          <a:bodyPr wrap="square">
            <a:spAutoFit/>
          </a:bodyPr>
          <a:lstStyle/>
          <a:p>
            <a:r>
              <a:rPr lang="en-US" sz="1900" dirty="0">
                <a:latin typeface="Arial" panose="020B0604020202020204" pitchFamily="34" charset="0"/>
                <a:cs typeface="Arial" panose="020B0604020202020204" pitchFamily="34" charset="0"/>
              </a:rPr>
              <a:t>1.Papkov D, </a:t>
            </a:r>
            <a:r>
              <a:rPr lang="en-US" sz="1900" dirty="0" err="1">
                <a:latin typeface="Arial" panose="020B0604020202020204" pitchFamily="34" charset="0"/>
                <a:cs typeface="Arial" panose="020B0604020202020204" pitchFamily="34" charset="0"/>
              </a:rPr>
              <a:t>Beese</a:t>
            </a:r>
            <a:r>
              <a:rPr lang="en-US" sz="1900" dirty="0">
                <a:latin typeface="Arial" panose="020B0604020202020204" pitchFamily="34" charset="0"/>
                <a:cs typeface="Arial" panose="020B0604020202020204" pitchFamily="34" charset="0"/>
              </a:rPr>
              <a:t> AM, Y, </a:t>
            </a:r>
            <a:r>
              <a:rPr lang="en-US" sz="1900" dirty="0" err="1">
                <a:latin typeface="Arial" panose="020B0604020202020204" pitchFamily="34" charset="0"/>
                <a:cs typeface="Arial" panose="020B0604020202020204" pitchFamily="34" charset="0"/>
              </a:rPr>
              <a:t>Goponenko</a:t>
            </a:r>
            <a:r>
              <a:rPr lang="en-US" sz="1900" dirty="0">
                <a:latin typeface="Arial" panose="020B0604020202020204" pitchFamily="34" charset="0"/>
                <a:cs typeface="Arial" panose="020B0604020202020204" pitchFamily="34" charset="0"/>
              </a:rPr>
              <a:t> A, et al. (2013) Extraordinary Improvement of the Graphitic Structure of Continuous Carbon Nanofibers Templated with Double Wall Carbon Nanotubes, </a:t>
            </a:r>
            <a:r>
              <a:rPr lang="it-IT" sz="1900" dirty="0">
                <a:latin typeface="Arial" panose="020B0604020202020204" pitchFamily="34" charset="0"/>
                <a:cs typeface="Arial" panose="020B0604020202020204" pitchFamily="34" charset="0"/>
              </a:rPr>
              <a:t>ACS Nano 2013 7 (1), 126-142</a:t>
            </a:r>
            <a:br>
              <a:rPr lang="it-IT"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
            </a:r>
            <a:br>
              <a:rPr lang="en-US"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2.Papkov D, Zou Y, </a:t>
            </a:r>
            <a:r>
              <a:rPr lang="en-US" sz="1900" dirty="0" err="1">
                <a:latin typeface="Arial" panose="020B0604020202020204" pitchFamily="34" charset="0"/>
                <a:cs typeface="Arial" panose="020B0604020202020204" pitchFamily="34" charset="0"/>
              </a:rPr>
              <a:t>Goponenko</a:t>
            </a:r>
            <a:r>
              <a:rPr lang="en-US" sz="1900" dirty="0">
                <a:latin typeface="Arial" panose="020B0604020202020204" pitchFamily="34" charset="0"/>
                <a:cs typeface="Arial" panose="020B0604020202020204" pitchFamily="34" charset="0"/>
              </a:rPr>
              <a:t> A, et al. (2013) Improved Graphitic Structure of Continuous Carbon Nanofibers via Graphene Oxide Templating. Advanced Functional Materials 23 (46), 5763-5770</a:t>
            </a:r>
            <a:br>
              <a:rPr lang="en-US"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
            </a:r>
            <a:br>
              <a:rPr lang="en-US"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3.Kosynkin D, Higginbotham A, </a:t>
            </a:r>
            <a:r>
              <a:rPr lang="en-US" sz="1900" dirty="0" err="1">
                <a:latin typeface="Arial" panose="020B0604020202020204" pitchFamily="34" charset="0"/>
                <a:cs typeface="Arial" panose="020B0604020202020204" pitchFamily="34" charset="0"/>
              </a:rPr>
              <a:t>Sinitskii</a:t>
            </a:r>
            <a:r>
              <a:rPr lang="en-US" sz="1900" dirty="0">
                <a:latin typeface="Arial" panose="020B0604020202020204" pitchFamily="34" charset="0"/>
                <a:cs typeface="Arial" panose="020B0604020202020204" pitchFamily="34" charset="0"/>
              </a:rPr>
              <a:t> A, et al. (2009) Longitudinal unzipping of carbon nanotubes to form graphene nanoribbons. Nature 458,872-876.</a:t>
            </a:r>
          </a:p>
          <a:p>
            <a:r>
              <a:rPr lang="en-US" sz="1900" dirty="0">
                <a:latin typeface="Arial" panose="020B0604020202020204" pitchFamily="34" charset="0"/>
                <a:cs typeface="Arial" panose="020B0604020202020204" pitchFamily="34" charset="0"/>
              </a:rPr>
              <a:t/>
            </a:r>
            <a:br>
              <a:rPr lang="en-US"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4. </a:t>
            </a:r>
            <a:r>
              <a:rPr lang="en-US" sz="1900" dirty="0" err="1">
                <a:latin typeface="Arial" panose="020B0604020202020204" pitchFamily="34" charset="0"/>
                <a:cs typeface="Arial" panose="020B0604020202020204" pitchFamily="34" charset="0"/>
              </a:rPr>
              <a:t>Sinitskii</a:t>
            </a:r>
            <a:r>
              <a:rPr lang="en-US" sz="1900" dirty="0">
                <a:latin typeface="Arial" panose="020B0604020202020204" pitchFamily="34" charset="0"/>
                <a:cs typeface="Arial" panose="020B0604020202020204" pitchFamily="34" charset="0"/>
              </a:rPr>
              <a:t> A, </a:t>
            </a:r>
            <a:r>
              <a:rPr lang="en-US" sz="1900" dirty="0" err="1">
                <a:latin typeface="Arial" panose="020B0604020202020204" pitchFamily="34" charset="0"/>
                <a:cs typeface="Arial" panose="020B0604020202020204" pitchFamily="34" charset="0"/>
              </a:rPr>
              <a:t>Kosynkin</a:t>
            </a:r>
            <a:r>
              <a:rPr lang="en-US" sz="1900" dirty="0">
                <a:latin typeface="Arial" panose="020B0604020202020204" pitchFamily="34" charset="0"/>
                <a:cs typeface="Arial" panose="020B0604020202020204" pitchFamily="34" charset="0"/>
              </a:rPr>
              <a:t> D, </a:t>
            </a:r>
            <a:r>
              <a:rPr lang="en-US" sz="1900" dirty="0" err="1">
                <a:latin typeface="Arial" panose="020B0604020202020204" pitchFamily="34" charset="0"/>
                <a:cs typeface="Arial" panose="020B0604020202020204" pitchFamily="34" charset="0"/>
              </a:rPr>
              <a:t>Dimiev</a:t>
            </a:r>
            <a:r>
              <a:rPr lang="en-US" sz="1900" dirty="0">
                <a:latin typeface="Arial" panose="020B0604020202020204" pitchFamily="34" charset="0"/>
                <a:cs typeface="Arial" panose="020B0604020202020204" pitchFamily="34" charset="0"/>
              </a:rPr>
              <a:t> A, et al. (2010) Graphene Nanoribbon Devices Produced by Oxidative Unzipping of Carbon Nanotubes. </a:t>
            </a:r>
            <a:r>
              <a:rPr lang="it-IT" sz="1900" dirty="0">
                <a:latin typeface="Arial" panose="020B0604020202020204" pitchFamily="34" charset="0"/>
                <a:cs typeface="Arial" panose="020B0604020202020204" pitchFamily="34" charset="0"/>
              </a:rPr>
              <a:t>ACS Nano 2010 4 (9), 5405-5413</a:t>
            </a:r>
            <a:endParaRPr lang="en-US" sz="19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B121274D-0F51-4D29-A437-39A617343AC0}"/>
              </a:ext>
            </a:extLst>
          </p:cNvPr>
          <p:cNvSpPr/>
          <p:nvPr/>
        </p:nvSpPr>
        <p:spPr>
          <a:xfrm>
            <a:off x="11654144" y="12058513"/>
            <a:ext cx="911060" cy="614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0ECFBA45-AD9F-4A76-B471-18FCC6224300}"/>
              </a:ext>
            </a:extLst>
          </p:cNvPr>
          <p:cNvSpPr txBox="1"/>
          <p:nvPr/>
        </p:nvSpPr>
        <p:spPr>
          <a:xfrm>
            <a:off x="11640769" y="11640619"/>
            <a:ext cx="937809" cy="461665"/>
          </a:xfrm>
          <a:prstGeom prst="rect">
            <a:avLst/>
          </a:prstGeom>
          <a:noFill/>
        </p:spPr>
        <p:txBody>
          <a:bodyPr wrap="square" rtlCol="0">
            <a:spAutoFit/>
          </a:bodyPr>
          <a:lstStyle/>
          <a:p>
            <a:pPr algn="ctr"/>
            <a:r>
              <a:rPr lang="en-US" sz="2400" dirty="0">
                <a:solidFill>
                  <a:schemeClr val="bg1"/>
                </a:solidFill>
              </a:rPr>
              <a:t>20µm</a:t>
            </a:r>
          </a:p>
        </p:txBody>
      </p:sp>
      <p:sp>
        <p:nvSpPr>
          <p:cNvPr id="66" name="TextBox 65">
            <a:extLst>
              <a:ext uri="{FF2B5EF4-FFF2-40B4-BE49-F238E27FC236}">
                <a16:creationId xmlns:a16="http://schemas.microsoft.com/office/drawing/2014/main" xmlns="" id="{B66F68B2-951D-4FCA-BAF9-65812396A76D}"/>
              </a:ext>
            </a:extLst>
          </p:cNvPr>
          <p:cNvSpPr txBox="1"/>
          <p:nvPr/>
        </p:nvSpPr>
        <p:spPr>
          <a:xfrm>
            <a:off x="15245483" y="11697664"/>
            <a:ext cx="937809" cy="461665"/>
          </a:xfrm>
          <a:prstGeom prst="rect">
            <a:avLst/>
          </a:prstGeom>
          <a:noFill/>
        </p:spPr>
        <p:txBody>
          <a:bodyPr wrap="square" rtlCol="0">
            <a:spAutoFit/>
          </a:bodyPr>
          <a:lstStyle/>
          <a:p>
            <a:pPr algn="ctr"/>
            <a:r>
              <a:rPr lang="en-US" sz="2400" dirty="0">
                <a:solidFill>
                  <a:schemeClr val="bg1"/>
                </a:solidFill>
              </a:rPr>
              <a:t>2µm</a:t>
            </a:r>
          </a:p>
        </p:txBody>
      </p:sp>
      <p:sp>
        <p:nvSpPr>
          <p:cNvPr id="7" name="Rectangle 6">
            <a:extLst>
              <a:ext uri="{FF2B5EF4-FFF2-40B4-BE49-F238E27FC236}">
                <a16:creationId xmlns:a16="http://schemas.microsoft.com/office/drawing/2014/main" xmlns="" id="{57EECC54-A525-4F5D-9456-663A20593B35}"/>
              </a:ext>
            </a:extLst>
          </p:cNvPr>
          <p:cNvSpPr/>
          <p:nvPr/>
        </p:nvSpPr>
        <p:spPr>
          <a:xfrm>
            <a:off x="15098161" y="12102284"/>
            <a:ext cx="1232452" cy="57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03C0F8FD-6996-4632-977B-934001F74C55}"/>
              </a:ext>
            </a:extLst>
          </p:cNvPr>
          <p:cNvSpPr/>
          <p:nvPr/>
        </p:nvSpPr>
        <p:spPr>
          <a:xfrm>
            <a:off x="18997201" y="12130806"/>
            <a:ext cx="1342253" cy="57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xmlns="" id="{171786B9-8B86-4764-865C-34749D83BBE1}"/>
              </a:ext>
            </a:extLst>
          </p:cNvPr>
          <p:cNvSpPr txBox="1"/>
          <p:nvPr/>
        </p:nvSpPr>
        <p:spPr>
          <a:xfrm>
            <a:off x="19169546" y="11697399"/>
            <a:ext cx="937809" cy="461665"/>
          </a:xfrm>
          <a:prstGeom prst="rect">
            <a:avLst/>
          </a:prstGeom>
          <a:noFill/>
        </p:spPr>
        <p:txBody>
          <a:bodyPr wrap="square" rtlCol="0">
            <a:spAutoFit/>
          </a:bodyPr>
          <a:lstStyle/>
          <a:p>
            <a:pPr algn="ctr"/>
            <a:r>
              <a:rPr lang="en-US" sz="2400" dirty="0">
                <a:solidFill>
                  <a:schemeClr val="bg1"/>
                </a:solidFill>
              </a:rPr>
              <a:t>30µm</a:t>
            </a:r>
          </a:p>
        </p:txBody>
      </p:sp>
      <p:sp>
        <p:nvSpPr>
          <p:cNvPr id="11" name="Rectangle 10">
            <a:extLst>
              <a:ext uri="{FF2B5EF4-FFF2-40B4-BE49-F238E27FC236}">
                <a16:creationId xmlns:a16="http://schemas.microsoft.com/office/drawing/2014/main" xmlns="" id="{F427AC63-4C28-42B3-8C0C-AD9F0129002D}"/>
              </a:ext>
            </a:extLst>
          </p:cNvPr>
          <p:cNvSpPr/>
          <p:nvPr/>
        </p:nvSpPr>
        <p:spPr>
          <a:xfrm>
            <a:off x="22552697" y="12130806"/>
            <a:ext cx="1287148" cy="5926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xmlns="" id="{9E69675D-B100-455F-86F6-39DEF6701361}"/>
              </a:ext>
            </a:extLst>
          </p:cNvPr>
          <p:cNvSpPr txBox="1"/>
          <p:nvPr/>
        </p:nvSpPr>
        <p:spPr>
          <a:xfrm>
            <a:off x="22721299" y="11721946"/>
            <a:ext cx="937809" cy="461665"/>
          </a:xfrm>
          <a:prstGeom prst="rect">
            <a:avLst/>
          </a:prstGeom>
          <a:noFill/>
        </p:spPr>
        <p:txBody>
          <a:bodyPr wrap="square" rtlCol="0">
            <a:spAutoFit/>
          </a:bodyPr>
          <a:lstStyle/>
          <a:p>
            <a:pPr algn="ctr"/>
            <a:r>
              <a:rPr lang="en-US" sz="2400" dirty="0">
                <a:solidFill>
                  <a:schemeClr val="bg1"/>
                </a:solidFill>
              </a:rPr>
              <a:t>10µm</a:t>
            </a:r>
          </a:p>
        </p:txBody>
      </p:sp>
      <p:sp>
        <p:nvSpPr>
          <p:cNvPr id="73" name="TextBox 72">
            <a:extLst>
              <a:ext uri="{FF2B5EF4-FFF2-40B4-BE49-F238E27FC236}">
                <a16:creationId xmlns:a16="http://schemas.microsoft.com/office/drawing/2014/main" xmlns="" id="{B4219E77-FAE3-4956-B91F-8DF94CF07B0C}"/>
              </a:ext>
            </a:extLst>
          </p:cNvPr>
          <p:cNvSpPr txBox="1"/>
          <p:nvPr/>
        </p:nvSpPr>
        <p:spPr>
          <a:xfrm>
            <a:off x="22731208" y="15614515"/>
            <a:ext cx="937809" cy="461665"/>
          </a:xfrm>
          <a:prstGeom prst="rect">
            <a:avLst/>
          </a:prstGeom>
          <a:noFill/>
        </p:spPr>
        <p:txBody>
          <a:bodyPr wrap="square" rtlCol="0">
            <a:spAutoFit/>
          </a:bodyPr>
          <a:lstStyle/>
          <a:p>
            <a:pPr algn="ctr"/>
            <a:r>
              <a:rPr lang="en-US" sz="2400" dirty="0">
                <a:solidFill>
                  <a:schemeClr val="bg1"/>
                </a:solidFill>
              </a:rPr>
              <a:t>10µm</a:t>
            </a:r>
          </a:p>
        </p:txBody>
      </p:sp>
      <p:sp>
        <p:nvSpPr>
          <p:cNvPr id="74" name="TextBox 73">
            <a:extLst>
              <a:ext uri="{FF2B5EF4-FFF2-40B4-BE49-F238E27FC236}">
                <a16:creationId xmlns:a16="http://schemas.microsoft.com/office/drawing/2014/main" xmlns="" id="{D4205EEB-BCFE-482C-BFD1-550FE7B1B374}"/>
              </a:ext>
            </a:extLst>
          </p:cNvPr>
          <p:cNvSpPr txBox="1"/>
          <p:nvPr/>
        </p:nvSpPr>
        <p:spPr>
          <a:xfrm>
            <a:off x="19169546" y="15635499"/>
            <a:ext cx="937809" cy="461665"/>
          </a:xfrm>
          <a:prstGeom prst="rect">
            <a:avLst/>
          </a:prstGeom>
          <a:noFill/>
        </p:spPr>
        <p:txBody>
          <a:bodyPr wrap="square" rtlCol="0">
            <a:spAutoFit/>
          </a:bodyPr>
          <a:lstStyle/>
          <a:p>
            <a:pPr algn="ctr"/>
            <a:r>
              <a:rPr lang="en-US" sz="2400" dirty="0">
                <a:solidFill>
                  <a:schemeClr val="bg1"/>
                </a:solidFill>
              </a:rPr>
              <a:t>50µm</a:t>
            </a:r>
          </a:p>
        </p:txBody>
      </p:sp>
      <p:sp>
        <p:nvSpPr>
          <p:cNvPr id="75" name="TextBox 74">
            <a:extLst>
              <a:ext uri="{FF2B5EF4-FFF2-40B4-BE49-F238E27FC236}">
                <a16:creationId xmlns:a16="http://schemas.microsoft.com/office/drawing/2014/main" xmlns="" id="{B2B30CCD-A354-414C-A20D-AE3D966FFABC}"/>
              </a:ext>
            </a:extLst>
          </p:cNvPr>
          <p:cNvSpPr txBox="1"/>
          <p:nvPr/>
        </p:nvSpPr>
        <p:spPr>
          <a:xfrm>
            <a:off x="15262799" y="15616976"/>
            <a:ext cx="937809" cy="461665"/>
          </a:xfrm>
          <a:prstGeom prst="rect">
            <a:avLst/>
          </a:prstGeom>
          <a:noFill/>
        </p:spPr>
        <p:txBody>
          <a:bodyPr wrap="square" rtlCol="0">
            <a:spAutoFit/>
          </a:bodyPr>
          <a:lstStyle/>
          <a:p>
            <a:pPr algn="ctr"/>
            <a:r>
              <a:rPr lang="en-US" sz="2400" dirty="0">
                <a:solidFill>
                  <a:schemeClr val="bg1"/>
                </a:solidFill>
              </a:rPr>
              <a:t>3µm</a:t>
            </a:r>
          </a:p>
        </p:txBody>
      </p:sp>
      <p:sp>
        <p:nvSpPr>
          <p:cNvPr id="76" name="TextBox 75">
            <a:extLst>
              <a:ext uri="{FF2B5EF4-FFF2-40B4-BE49-F238E27FC236}">
                <a16:creationId xmlns:a16="http://schemas.microsoft.com/office/drawing/2014/main" xmlns="" id="{FE6FC092-0B9A-40A3-BFD8-1B1249DC69EC}"/>
              </a:ext>
            </a:extLst>
          </p:cNvPr>
          <p:cNvSpPr txBox="1"/>
          <p:nvPr/>
        </p:nvSpPr>
        <p:spPr>
          <a:xfrm>
            <a:off x="11576237" y="15597117"/>
            <a:ext cx="937809" cy="461665"/>
          </a:xfrm>
          <a:prstGeom prst="rect">
            <a:avLst/>
          </a:prstGeom>
          <a:noFill/>
        </p:spPr>
        <p:txBody>
          <a:bodyPr wrap="square" rtlCol="0">
            <a:spAutoFit/>
          </a:bodyPr>
          <a:lstStyle/>
          <a:p>
            <a:pPr algn="ctr"/>
            <a:r>
              <a:rPr lang="en-US" sz="2400" dirty="0">
                <a:solidFill>
                  <a:schemeClr val="bg1"/>
                </a:solidFill>
              </a:rPr>
              <a:t>20µm</a:t>
            </a:r>
          </a:p>
        </p:txBody>
      </p:sp>
      <p:sp>
        <p:nvSpPr>
          <p:cNvPr id="12" name="Rectangle 11">
            <a:extLst>
              <a:ext uri="{FF2B5EF4-FFF2-40B4-BE49-F238E27FC236}">
                <a16:creationId xmlns:a16="http://schemas.microsoft.com/office/drawing/2014/main" xmlns="" id="{70962A76-B611-4E50-84E2-2D72E7411896}"/>
              </a:ext>
            </a:extLst>
          </p:cNvPr>
          <p:cNvSpPr/>
          <p:nvPr/>
        </p:nvSpPr>
        <p:spPr>
          <a:xfrm>
            <a:off x="11589611" y="16016662"/>
            <a:ext cx="911060" cy="614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6F3CCC53-F4F2-4D41-BDEA-F775A1BB272A}"/>
              </a:ext>
            </a:extLst>
          </p:cNvPr>
          <p:cNvSpPr/>
          <p:nvPr/>
        </p:nvSpPr>
        <p:spPr>
          <a:xfrm>
            <a:off x="15205828" y="16045152"/>
            <a:ext cx="1017118" cy="650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01DDEFF6-408E-4F68-B7DD-D77AD0392EC0}"/>
              </a:ext>
            </a:extLst>
          </p:cNvPr>
          <p:cNvSpPr/>
          <p:nvPr/>
        </p:nvSpPr>
        <p:spPr>
          <a:xfrm>
            <a:off x="19268393" y="16074811"/>
            <a:ext cx="747423" cy="650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100">
            <a:extLst>
              <a:ext uri="{FF2B5EF4-FFF2-40B4-BE49-F238E27FC236}">
                <a16:creationId xmlns:a16="http://schemas.microsoft.com/office/drawing/2014/main" xmlns="" id="{3F8EC3C5-0EA5-4542-A041-97C410E52D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27413" y="4696552"/>
            <a:ext cx="4734679" cy="3149724"/>
          </a:xfrm>
          <a:prstGeom prst="rect">
            <a:avLst/>
          </a:prstGeom>
        </p:spPr>
      </p:pic>
      <p:sp>
        <p:nvSpPr>
          <p:cNvPr id="15" name="Rectangle 14">
            <a:extLst>
              <a:ext uri="{FF2B5EF4-FFF2-40B4-BE49-F238E27FC236}">
                <a16:creationId xmlns:a16="http://schemas.microsoft.com/office/drawing/2014/main" xmlns="" id="{6033744C-8F35-4808-B447-0A35A1F05F19}"/>
              </a:ext>
            </a:extLst>
          </p:cNvPr>
          <p:cNvSpPr/>
          <p:nvPr/>
        </p:nvSpPr>
        <p:spPr>
          <a:xfrm>
            <a:off x="22602809" y="16080731"/>
            <a:ext cx="1174787" cy="660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2F46478E-F4A2-4420-8062-8570DF29A142}"/>
              </a:ext>
            </a:extLst>
          </p:cNvPr>
          <p:cNvPicPr>
            <a:picLocks noChangeAspect="1"/>
          </p:cNvPicPr>
          <p:nvPr/>
        </p:nvPicPr>
        <p:blipFill>
          <a:blip r:embed="rId13"/>
          <a:stretch>
            <a:fillRect/>
          </a:stretch>
        </p:blipFill>
        <p:spPr>
          <a:xfrm>
            <a:off x="9725629" y="17255431"/>
            <a:ext cx="4422442" cy="3242036"/>
          </a:xfrm>
          <a:prstGeom prst="rect">
            <a:avLst/>
          </a:prstGeom>
          <a:ln>
            <a:solidFill>
              <a:schemeClr val="tx1"/>
            </a:solidFill>
          </a:ln>
        </p:spPr>
      </p:pic>
      <p:graphicFrame>
        <p:nvGraphicFramePr>
          <p:cNvPr id="79" name="Chart 78">
            <a:extLst>
              <a:ext uri="{FF2B5EF4-FFF2-40B4-BE49-F238E27FC236}">
                <a16:creationId xmlns:a16="http://schemas.microsoft.com/office/drawing/2014/main" xmlns="" id="{438BADE7-37CB-480D-9785-8514FDA24B1C}"/>
              </a:ext>
            </a:extLst>
          </p:cNvPr>
          <p:cNvGraphicFramePr>
            <a:graphicFrameLocks/>
          </p:cNvGraphicFramePr>
          <p:nvPr>
            <p:extLst>
              <p:ext uri="{D42A27DB-BD31-4B8C-83A1-F6EECF244321}">
                <p14:modId xmlns:p14="http://schemas.microsoft.com/office/powerpoint/2010/main" val="2945358406"/>
              </p:ext>
            </p:extLst>
          </p:nvPr>
        </p:nvGraphicFramePr>
        <p:xfrm>
          <a:off x="14658447" y="17211102"/>
          <a:ext cx="4357053" cy="3286149"/>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90" name="Chart 89">
            <a:extLst>
              <a:ext uri="{FF2B5EF4-FFF2-40B4-BE49-F238E27FC236}">
                <a16:creationId xmlns:a16="http://schemas.microsoft.com/office/drawing/2014/main" xmlns="" id="{F94BD86D-1401-46D3-9AEF-1EB8534CDADD}"/>
              </a:ext>
            </a:extLst>
          </p:cNvPr>
          <p:cNvGraphicFramePr>
            <a:graphicFrameLocks/>
          </p:cNvGraphicFramePr>
          <p:nvPr>
            <p:extLst>
              <p:ext uri="{D42A27DB-BD31-4B8C-83A1-F6EECF244321}">
                <p14:modId xmlns:p14="http://schemas.microsoft.com/office/powerpoint/2010/main" val="1519079778"/>
              </p:ext>
            </p:extLst>
          </p:nvPr>
        </p:nvGraphicFramePr>
        <p:xfrm>
          <a:off x="19525876" y="17187093"/>
          <a:ext cx="4357052" cy="3334165"/>
        </p:xfrm>
        <a:graphic>
          <a:graphicData uri="http://schemas.openxmlformats.org/drawingml/2006/chart">
            <c:chart xmlns:c="http://schemas.openxmlformats.org/drawingml/2006/chart" xmlns:r="http://schemas.openxmlformats.org/officeDocument/2006/relationships" r:id="rId15"/>
          </a:graphicData>
        </a:graphic>
      </p:graphicFrame>
      <p:sp>
        <p:nvSpPr>
          <p:cNvPr id="4" name="TextBox 3">
            <a:extLst>
              <a:ext uri="{FF2B5EF4-FFF2-40B4-BE49-F238E27FC236}">
                <a16:creationId xmlns:a16="http://schemas.microsoft.com/office/drawing/2014/main" xmlns="" id="{39CD3D31-8CA0-4D73-B0F5-A476E37C9CBF}"/>
              </a:ext>
            </a:extLst>
          </p:cNvPr>
          <p:cNvSpPr txBox="1"/>
          <p:nvPr/>
        </p:nvSpPr>
        <p:spPr>
          <a:xfrm>
            <a:off x="19769970" y="20786764"/>
            <a:ext cx="3902637" cy="461665"/>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XRD </a:t>
            </a:r>
            <a:r>
              <a:rPr lang="en-US" sz="2400" dirty="0" err="1" smtClean="0">
                <a:latin typeface="Arial" panose="020B0604020202020204" pitchFamily="34" charset="0"/>
                <a:cs typeface="Arial" panose="020B0604020202020204" pitchFamily="34" charset="0"/>
              </a:rPr>
              <a:t>Crystallinity</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Summary</a:t>
            </a:r>
          </a:p>
        </p:txBody>
      </p:sp>
      <p:pic>
        <p:nvPicPr>
          <p:cNvPr id="102" name="Picture 11">
            <a:extLst>
              <a:ext uri="{FF2B5EF4-FFF2-40B4-BE49-F238E27FC236}">
                <a16:creationId xmlns:a16="http://schemas.microsoft.com/office/drawing/2014/main" xmlns="" id="{4F773E44-7C28-4AAF-B44B-6328E10A73D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84" t="61" r="284" b="6000"/>
          <a:stretch/>
        </p:blipFill>
        <p:spPr bwMode="auto">
          <a:xfrm>
            <a:off x="14016516" y="5108990"/>
            <a:ext cx="5621934" cy="2155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3" name="Group 102">
            <a:extLst>
              <a:ext uri="{FF2B5EF4-FFF2-40B4-BE49-F238E27FC236}">
                <a16:creationId xmlns:a16="http://schemas.microsoft.com/office/drawing/2014/main" xmlns="" id="{C6079783-B4EB-4EE2-9D34-C618F094C549}"/>
              </a:ext>
            </a:extLst>
          </p:cNvPr>
          <p:cNvGrpSpPr/>
          <p:nvPr/>
        </p:nvGrpSpPr>
        <p:grpSpPr>
          <a:xfrm>
            <a:off x="20192235" y="4674413"/>
            <a:ext cx="3864316" cy="2794339"/>
            <a:chOff x="20387879" y="4674413"/>
            <a:chExt cx="3864316" cy="2794339"/>
          </a:xfrm>
        </p:grpSpPr>
        <p:pic>
          <p:nvPicPr>
            <p:cNvPr id="105" name="Picture 104">
              <a:extLst>
                <a:ext uri="{FF2B5EF4-FFF2-40B4-BE49-F238E27FC236}">
                  <a16:creationId xmlns:a16="http://schemas.microsoft.com/office/drawing/2014/main" xmlns="" id="{9A3AB5A9-4BCA-467C-A968-F700348DCFC3}"/>
                </a:ext>
              </a:extLst>
            </p:cNvPr>
            <p:cNvPicPr>
              <a:picLocks noChangeAspect="1"/>
            </p:cNvPicPr>
            <p:nvPr/>
          </p:nvPicPr>
          <p:blipFill>
            <a:blip r:embed="rId17"/>
            <a:stretch>
              <a:fillRect/>
            </a:stretch>
          </p:blipFill>
          <p:spPr>
            <a:xfrm>
              <a:off x="22314395" y="4674413"/>
              <a:ext cx="1937800" cy="1371600"/>
            </a:xfrm>
            <a:prstGeom prst="rect">
              <a:avLst/>
            </a:prstGeom>
          </p:spPr>
        </p:pic>
        <p:pic>
          <p:nvPicPr>
            <p:cNvPr id="106" name="Picture 105">
              <a:extLst>
                <a:ext uri="{FF2B5EF4-FFF2-40B4-BE49-F238E27FC236}">
                  <a16:creationId xmlns:a16="http://schemas.microsoft.com/office/drawing/2014/main" xmlns="" id="{CFAE42A8-3E96-49AC-8559-2760416B3B78}"/>
                </a:ext>
              </a:extLst>
            </p:cNvPr>
            <p:cNvPicPr>
              <a:picLocks noChangeAspect="1"/>
            </p:cNvPicPr>
            <p:nvPr/>
          </p:nvPicPr>
          <p:blipFill>
            <a:blip r:embed="rId18"/>
            <a:stretch>
              <a:fillRect/>
            </a:stretch>
          </p:blipFill>
          <p:spPr>
            <a:xfrm>
              <a:off x="20387879" y="4674413"/>
              <a:ext cx="1914218" cy="1371600"/>
            </a:xfrm>
            <a:prstGeom prst="rect">
              <a:avLst/>
            </a:prstGeom>
          </p:spPr>
        </p:pic>
        <p:pic>
          <p:nvPicPr>
            <p:cNvPr id="109" name="Picture 108">
              <a:extLst>
                <a:ext uri="{FF2B5EF4-FFF2-40B4-BE49-F238E27FC236}">
                  <a16:creationId xmlns:a16="http://schemas.microsoft.com/office/drawing/2014/main" xmlns="" id="{9D4E5556-8510-46F5-9971-2DDD0BEE853A}"/>
                </a:ext>
              </a:extLst>
            </p:cNvPr>
            <p:cNvPicPr>
              <a:picLocks noChangeAspect="1"/>
            </p:cNvPicPr>
            <p:nvPr/>
          </p:nvPicPr>
          <p:blipFill>
            <a:blip r:embed="rId19"/>
            <a:stretch>
              <a:fillRect/>
            </a:stretch>
          </p:blipFill>
          <p:spPr>
            <a:xfrm>
              <a:off x="21344988" y="6097152"/>
              <a:ext cx="1938815" cy="1371600"/>
            </a:xfrm>
            <a:prstGeom prst="rect">
              <a:avLst/>
            </a:prstGeom>
          </p:spPr>
        </p:pic>
        <p:sp>
          <p:nvSpPr>
            <p:cNvPr id="111" name="Rectangle 110">
              <a:extLst>
                <a:ext uri="{FF2B5EF4-FFF2-40B4-BE49-F238E27FC236}">
                  <a16:creationId xmlns:a16="http://schemas.microsoft.com/office/drawing/2014/main" xmlns="" id="{FBFAFB67-C562-4985-9D4A-A2CCDD195F29}"/>
                </a:ext>
              </a:extLst>
            </p:cNvPr>
            <p:cNvSpPr/>
            <p:nvPr/>
          </p:nvSpPr>
          <p:spPr>
            <a:xfrm>
              <a:off x="20434449" y="5750222"/>
              <a:ext cx="142973" cy="233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xmlns="" id="{59EBDB6A-E127-4279-96A7-A5F5E5568F7A}"/>
                </a:ext>
              </a:extLst>
            </p:cNvPr>
            <p:cNvSpPr/>
            <p:nvPr/>
          </p:nvSpPr>
          <p:spPr>
            <a:xfrm>
              <a:off x="22368293" y="5797731"/>
              <a:ext cx="142973" cy="233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xmlns="" id="{8223146B-3F7D-4328-8160-688BC9485C88}"/>
                </a:ext>
              </a:extLst>
            </p:cNvPr>
            <p:cNvSpPr/>
            <p:nvPr/>
          </p:nvSpPr>
          <p:spPr>
            <a:xfrm>
              <a:off x="21425049" y="7191393"/>
              <a:ext cx="142973" cy="233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TextBox 122">
            <a:extLst>
              <a:ext uri="{FF2B5EF4-FFF2-40B4-BE49-F238E27FC236}">
                <a16:creationId xmlns:a16="http://schemas.microsoft.com/office/drawing/2014/main" xmlns="" id="{FDCBCC30-0323-428D-A8E4-333DFB7F3C80}"/>
              </a:ext>
            </a:extLst>
          </p:cNvPr>
          <p:cNvSpPr txBox="1"/>
          <p:nvPr/>
        </p:nvSpPr>
        <p:spPr>
          <a:xfrm>
            <a:off x="20107355" y="7484346"/>
            <a:ext cx="3999980"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Demonstrated Size Effects in Mechanical Properties</a:t>
            </a:r>
          </a:p>
        </p:txBody>
      </p:sp>
      <p:sp>
        <p:nvSpPr>
          <p:cNvPr id="125" name="Text Placeholder 30">
            <a:extLst>
              <a:ext uri="{FF2B5EF4-FFF2-40B4-BE49-F238E27FC236}">
                <a16:creationId xmlns:a16="http://schemas.microsoft.com/office/drawing/2014/main" xmlns="" id="{F150E123-E6D1-439C-9C33-789B63DE7548}"/>
              </a:ext>
            </a:extLst>
          </p:cNvPr>
          <p:cNvSpPr txBox="1">
            <a:spLocks/>
          </p:cNvSpPr>
          <p:nvPr/>
        </p:nvSpPr>
        <p:spPr>
          <a:xfrm>
            <a:off x="495663" y="3848799"/>
            <a:ext cx="8287881" cy="17220615"/>
          </a:xfrm>
          <a:prstGeom prst="rect">
            <a:avLst/>
          </a:prstGeom>
          <a:solidFill>
            <a:sysClr val="window" lastClr="FFFFFF"/>
          </a:solidFill>
          <a:ln w="6350">
            <a:solidFill>
              <a:srgbClr val="690D0D"/>
            </a:solidFill>
          </a:ln>
        </p:spPr>
        <p:txBody>
          <a:bodyPr vert="horz" wrap="square" lIns="228600" tIns="228600" rIns="228600" bIns="347472" rtlCol="0">
            <a:spAutoFit/>
          </a:bodyPr>
          <a:lstStyle>
            <a:lvl1pPr marL="0" indent="0" algn="l" defTabSz="2178424" rtl="0" eaLnBrk="1" latinLnBrk="0" hangingPunct="1">
              <a:spcBef>
                <a:spcPts val="0"/>
              </a:spcBef>
              <a:spcAft>
                <a:spcPts val="1588"/>
              </a:spcAft>
              <a:buFont typeface="Arial"/>
              <a:buNone/>
              <a:defRPr sz="4125" b="1" kern="1200">
                <a:solidFill>
                  <a:schemeClr val="accent1"/>
                </a:solidFill>
                <a:latin typeface="Arial" charset="0"/>
                <a:ea typeface="Arial" charset="0"/>
                <a:cs typeface="Arial" charset="0"/>
              </a:defRPr>
            </a:lvl1pPr>
            <a:lvl2pPr marL="25215" indent="0" algn="l" defTabSz="2178424" rtl="0" eaLnBrk="1" latinLnBrk="0" hangingPunct="1">
              <a:spcBef>
                <a:spcPct val="20000"/>
              </a:spcBef>
              <a:buFont typeface="Arial"/>
              <a:buNone/>
              <a:tabLst/>
              <a:defRPr sz="2438" kern="1200">
                <a:solidFill>
                  <a:schemeClr val="accent6"/>
                </a:solidFill>
                <a:latin typeface="Arial" charset="0"/>
                <a:ea typeface="Arial" charset="0"/>
                <a:cs typeface="Arial" charset="0"/>
              </a:defRPr>
            </a:lvl2pPr>
            <a:lvl3pPr marL="462262" indent="-231130" algn="l" defTabSz="2178424" rtl="0" eaLnBrk="1" latinLnBrk="0" hangingPunct="1">
              <a:spcBef>
                <a:spcPct val="20000"/>
              </a:spcBef>
              <a:buFont typeface="Arial"/>
              <a:buChar char="•"/>
              <a:tabLst/>
              <a:defRPr sz="2438" kern="1200">
                <a:solidFill>
                  <a:schemeClr val="accent6"/>
                </a:solidFill>
                <a:latin typeface="Arial" charset="0"/>
                <a:ea typeface="Arial" charset="0"/>
                <a:cs typeface="Arial" charset="0"/>
              </a:defRPr>
            </a:lvl3pPr>
            <a:lvl4pPr marL="907714" indent="-271054" algn="l" defTabSz="2178424" rtl="0" eaLnBrk="1" latinLnBrk="0" hangingPunct="1">
              <a:spcBef>
                <a:spcPct val="20000"/>
              </a:spcBef>
              <a:buFont typeface="Arial"/>
              <a:buChar char="–"/>
              <a:tabLst/>
              <a:defRPr sz="2250" kern="1200">
                <a:solidFill>
                  <a:schemeClr val="accent6"/>
                </a:solidFill>
                <a:latin typeface="Arial" charset="0"/>
                <a:ea typeface="Arial" charset="0"/>
                <a:cs typeface="Arial" charset="0"/>
              </a:defRPr>
            </a:lvl4pPr>
            <a:lvl5pPr marL="1294332" indent="-214321" algn="l" defTabSz="2178424" rtl="0" eaLnBrk="1" latinLnBrk="0" hangingPunct="1">
              <a:spcBef>
                <a:spcPct val="20000"/>
              </a:spcBef>
              <a:buFont typeface="Arial"/>
              <a:buChar char="»"/>
              <a:tabLst/>
              <a:defRPr sz="2250" kern="1200">
                <a:solidFill>
                  <a:schemeClr val="accent6"/>
                </a:solidFill>
                <a:latin typeface="+mn-lt"/>
                <a:ea typeface="+mn-ea"/>
                <a:cs typeface="+mn-cs"/>
              </a:defRPr>
            </a:lvl5pPr>
            <a:lvl6pPr marL="11981336" indent="-1089213" algn="l" defTabSz="2178424" rtl="0" eaLnBrk="1" latinLnBrk="0" hangingPunct="1">
              <a:spcBef>
                <a:spcPct val="20000"/>
              </a:spcBef>
              <a:buFont typeface="Arial"/>
              <a:buChar char="•"/>
              <a:defRPr sz="9531" kern="1200">
                <a:solidFill>
                  <a:schemeClr val="tx1"/>
                </a:solidFill>
                <a:latin typeface="+mn-lt"/>
                <a:ea typeface="+mn-ea"/>
                <a:cs typeface="+mn-cs"/>
              </a:defRPr>
            </a:lvl6pPr>
            <a:lvl7pPr marL="14159763" indent="-1089213" algn="l" defTabSz="2178424" rtl="0" eaLnBrk="1" latinLnBrk="0" hangingPunct="1">
              <a:spcBef>
                <a:spcPct val="20000"/>
              </a:spcBef>
              <a:buFont typeface="Arial"/>
              <a:buChar char="•"/>
              <a:defRPr sz="9531" kern="1200">
                <a:solidFill>
                  <a:schemeClr val="tx1"/>
                </a:solidFill>
                <a:latin typeface="+mn-lt"/>
                <a:ea typeface="+mn-ea"/>
                <a:cs typeface="+mn-cs"/>
              </a:defRPr>
            </a:lvl7pPr>
            <a:lvl8pPr marL="16338188" indent="-1089213" algn="l" defTabSz="2178424" rtl="0" eaLnBrk="1" latinLnBrk="0" hangingPunct="1">
              <a:spcBef>
                <a:spcPct val="20000"/>
              </a:spcBef>
              <a:buFont typeface="Arial"/>
              <a:buChar char="•"/>
              <a:defRPr sz="9531" kern="1200">
                <a:solidFill>
                  <a:schemeClr val="tx1"/>
                </a:solidFill>
                <a:latin typeface="+mn-lt"/>
                <a:ea typeface="+mn-ea"/>
                <a:cs typeface="+mn-cs"/>
              </a:defRPr>
            </a:lvl8pPr>
            <a:lvl9pPr marL="18516611" indent="-1089213" algn="l" defTabSz="2178424" rtl="0" eaLnBrk="1" latinLnBrk="0" hangingPunct="1">
              <a:spcBef>
                <a:spcPct val="20000"/>
              </a:spcBef>
              <a:buFont typeface="Arial"/>
              <a:buChar char="•"/>
              <a:defRPr sz="9531" kern="1200">
                <a:solidFill>
                  <a:schemeClr val="tx1"/>
                </a:solidFill>
                <a:latin typeface="+mn-lt"/>
                <a:ea typeface="+mn-ea"/>
                <a:cs typeface="+mn-cs"/>
              </a:defRPr>
            </a:lvl9pPr>
          </a:lstStyle>
          <a:p>
            <a:pPr marL="0" marR="0" lvl="0" indent="0" algn="ctr" defTabSz="2178424" rtl="0" eaLnBrk="1" fontAlgn="auto" latinLnBrk="0" hangingPunct="1">
              <a:lnSpc>
                <a:spcPct val="100000"/>
              </a:lnSpc>
              <a:spcBef>
                <a:spcPts val="0"/>
              </a:spcBef>
              <a:spcAft>
                <a:spcPts val="1588"/>
              </a:spcAft>
              <a:buClrTx/>
              <a:buSzTx/>
              <a:buFont typeface="Arial"/>
              <a:buNone/>
              <a:tabLst/>
              <a:defRPr/>
            </a:pPr>
            <a:r>
              <a:rPr lang="en-US" sz="3600" dirty="0">
                <a:solidFill>
                  <a:srgbClr val="C00000"/>
                </a:solidFill>
              </a:rPr>
              <a:t>Introduction</a:t>
            </a:r>
            <a:endParaRPr kumimoji="0" lang="en-US" sz="3600" b="1" i="0" u="none" strike="noStrike" kern="1200" cap="none" spc="0" normalizeH="0" baseline="0" noProof="0" dirty="0">
              <a:ln>
                <a:noFill/>
              </a:ln>
              <a:solidFill>
                <a:srgbClr val="C00000"/>
              </a:solidFill>
              <a:effectLst/>
              <a:uLnTx/>
              <a:uFillTx/>
            </a:endParaRPr>
          </a:p>
          <a:p>
            <a:pPr lvl="0" algn="just" defTabSz="914400">
              <a:spcAft>
                <a:spcPts val="0"/>
              </a:spcAft>
              <a:defRPr/>
            </a:pPr>
            <a:r>
              <a:rPr lang="en-US" sz="2400" b="0" kern="0" dirty="0">
                <a:solidFill>
                  <a:srgbClr val="000000"/>
                </a:solidFill>
                <a:latin typeface="Arial" panose="020B0604020202020204" pitchFamily="34" charset="0"/>
                <a:ea typeface="+mn-ea"/>
                <a:cs typeface="Arial" panose="020B0604020202020204" pitchFamily="34" charset="0"/>
              </a:rPr>
              <a:t>Continuous carbon nanofibers (CNFs) present an attractive building block for a variety of multifunctional materials and devices. CNFs are produced by carbonizing </a:t>
            </a:r>
            <a:r>
              <a:rPr lang="en-US" sz="2400" b="0" kern="0" dirty="0" err="1">
                <a:solidFill>
                  <a:srgbClr val="000000"/>
                </a:solidFill>
                <a:latin typeface="Arial" panose="020B0604020202020204" pitchFamily="34" charset="0"/>
                <a:ea typeface="+mn-ea"/>
                <a:cs typeface="Arial" panose="020B0604020202020204" pitchFamily="34" charset="0"/>
              </a:rPr>
              <a:t>electrospun</a:t>
            </a:r>
            <a:r>
              <a:rPr lang="en-US" sz="2400" b="0" kern="0" dirty="0">
                <a:solidFill>
                  <a:srgbClr val="000000"/>
                </a:solidFill>
                <a:latin typeface="Arial" panose="020B0604020202020204" pitchFamily="34" charset="0"/>
                <a:ea typeface="+mn-ea"/>
                <a:cs typeface="Arial" panose="020B0604020202020204" pitchFamily="34" charset="0"/>
              </a:rPr>
              <a:t> nanofibers from polymer-based precursors, such as poly(acrylonitrile) (PAN). However, the carbonization of PAN precursors results in CNFs with poor graphitic structure.</a:t>
            </a:r>
          </a:p>
          <a:p>
            <a:pPr lvl="0" algn="just" defTabSz="914400">
              <a:spcAft>
                <a:spcPts val="0"/>
              </a:spcAft>
              <a:defRPr/>
            </a:pPr>
            <a:endParaRPr lang="en-US" sz="2400" b="0" kern="0" dirty="0">
              <a:solidFill>
                <a:srgbClr val="000000"/>
              </a:solidFill>
              <a:latin typeface="Arial" panose="020B0604020202020204" pitchFamily="34" charset="0"/>
              <a:ea typeface="+mn-ea"/>
              <a:cs typeface="Arial" panose="020B0604020202020204" pitchFamily="34" charset="0"/>
            </a:endParaRPr>
          </a:p>
          <a:p>
            <a:pPr lvl="0" algn="just" defTabSz="914400">
              <a:spcAft>
                <a:spcPts val="0"/>
              </a:spcAft>
              <a:defRPr/>
            </a:pPr>
            <a:r>
              <a:rPr lang="en-US" sz="2400" b="0" kern="0" dirty="0">
                <a:solidFill>
                  <a:srgbClr val="000000"/>
                </a:solidFill>
                <a:latin typeface="Arial" panose="020B0604020202020204" pitchFamily="34" charset="0"/>
                <a:ea typeface="+mn-ea"/>
                <a:cs typeface="Arial" panose="020B0604020202020204" pitchFamily="34" charset="0"/>
              </a:rPr>
              <a:t>One way to improve the graphitic structure is to increase the carbonization temperature. However, this method is very expensive due to increased energy consumption. Another, more cost-effective approach is to use oriented </a:t>
            </a:r>
            <a:r>
              <a:rPr lang="en-US" sz="2400" b="0" kern="0" dirty="0" err="1">
                <a:solidFill>
                  <a:srgbClr val="000000"/>
                </a:solidFill>
                <a:latin typeface="Arial" panose="020B0604020202020204" pitchFamily="34" charset="0"/>
                <a:ea typeface="+mn-ea"/>
                <a:cs typeface="Arial" panose="020B0604020202020204" pitchFamily="34" charset="0"/>
              </a:rPr>
              <a:t>nano</a:t>
            </a:r>
            <a:r>
              <a:rPr lang="en-US" sz="2400" b="0" kern="0" dirty="0">
                <a:solidFill>
                  <a:srgbClr val="000000"/>
                </a:solidFill>
                <a:latin typeface="Arial" panose="020B0604020202020204" pitchFamily="34" charset="0"/>
                <a:ea typeface="+mn-ea"/>
                <a:cs typeface="Arial" panose="020B0604020202020204" pitchFamily="34" charset="0"/>
              </a:rPr>
              <a:t>-inclusions to increase the alignment of the polymer chains inside the precursor fiber. Such inclusions include carbon nanotubes (CNT), cellulose nanocrystals (CNC), and graphene oxide (GO). Recently, graphene nanoribbons (GNR) have emerged as a promising nanoparticle that can be used for templating CNFs with improved graphitic structure, as well as increased mechanical and transport properties. </a:t>
            </a:r>
            <a:br>
              <a:rPr lang="en-US" sz="2400" b="0" kern="0" dirty="0">
                <a:solidFill>
                  <a:srgbClr val="000000"/>
                </a:solidFill>
                <a:latin typeface="Arial" panose="020B0604020202020204" pitchFamily="34" charset="0"/>
                <a:ea typeface="+mn-ea"/>
                <a:cs typeface="Arial" panose="020B0604020202020204" pitchFamily="34" charset="0"/>
              </a:rPr>
            </a:br>
            <a:endParaRPr lang="en-US" sz="2400" b="0" kern="0" dirty="0">
              <a:solidFill>
                <a:srgbClr val="000000"/>
              </a:solidFill>
              <a:latin typeface="Arial" panose="020B0604020202020204" pitchFamily="34" charset="0"/>
              <a:ea typeface="+mn-ea"/>
              <a:cs typeface="Arial" panose="020B0604020202020204" pitchFamily="34" charset="0"/>
            </a:endParaRPr>
          </a:p>
          <a:p>
            <a:pPr lvl="0" algn="just" defTabSz="914400">
              <a:spcAft>
                <a:spcPts val="0"/>
              </a:spcAft>
              <a:defRPr/>
            </a:pPr>
            <a:r>
              <a:rPr lang="en-US" sz="2400" b="0" kern="0" dirty="0">
                <a:solidFill>
                  <a:srgbClr val="000000"/>
                </a:solidFill>
                <a:latin typeface="Arial" panose="020B0604020202020204" pitchFamily="34" charset="0"/>
                <a:ea typeface="+mn-ea"/>
                <a:cs typeface="Arial" panose="020B0604020202020204" pitchFamily="34" charset="0"/>
              </a:rPr>
              <a:t>The main objective of this project was to demonstrate the manufacturability of </a:t>
            </a:r>
            <a:r>
              <a:rPr lang="en-US" sz="2400" b="0" kern="0" dirty="0" smtClean="0">
                <a:solidFill>
                  <a:srgbClr val="000000"/>
                </a:solidFill>
                <a:latin typeface="Arial" panose="020B0604020202020204" pitchFamily="34" charset="0"/>
                <a:ea typeface="+mn-ea"/>
                <a:cs typeface="Arial" panose="020B0604020202020204" pitchFamily="34" charset="0"/>
              </a:rPr>
              <a:t>uniform continuous </a:t>
            </a:r>
            <a:r>
              <a:rPr lang="en-US" sz="2400" b="0" kern="0" dirty="0">
                <a:solidFill>
                  <a:srgbClr val="000000"/>
                </a:solidFill>
                <a:latin typeface="Arial" panose="020B0604020202020204" pitchFamily="34" charset="0"/>
                <a:ea typeface="+mn-ea"/>
                <a:cs typeface="Arial" panose="020B0604020202020204" pitchFamily="34" charset="0"/>
              </a:rPr>
              <a:t>nanofibers </a:t>
            </a:r>
            <a:r>
              <a:rPr lang="en-US" sz="2400" b="0" kern="0" dirty="0" smtClean="0">
                <a:solidFill>
                  <a:srgbClr val="000000"/>
                </a:solidFill>
                <a:latin typeface="Arial" panose="020B0604020202020204" pitchFamily="34" charset="0"/>
                <a:ea typeface="+mn-ea"/>
                <a:cs typeface="Arial" panose="020B0604020202020204" pitchFamily="34" charset="0"/>
              </a:rPr>
              <a:t>with </a:t>
            </a:r>
            <a:r>
              <a:rPr lang="en-US" sz="2400" b="0" kern="0" dirty="0" err="1">
                <a:solidFill>
                  <a:srgbClr val="000000"/>
                </a:solidFill>
                <a:latin typeface="Arial" panose="020B0604020202020204" pitchFamily="34" charset="0"/>
                <a:ea typeface="+mn-ea"/>
                <a:cs typeface="Arial" panose="020B0604020202020204" pitchFamily="34" charset="0"/>
              </a:rPr>
              <a:t>graphene</a:t>
            </a:r>
            <a:r>
              <a:rPr lang="en-US" sz="2400" b="0" kern="0" dirty="0">
                <a:solidFill>
                  <a:srgbClr val="000000"/>
                </a:solidFill>
                <a:latin typeface="Arial" panose="020B0604020202020204" pitchFamily="34" charset="0"/>
                <a:ea typeface="+mn-ea"/>
                <a:cs typeface="Arial" panose="020B0604020202020204" pitchFamily="34" charset="0"/>
              </a:rPr>
              <a:t> </a:t>
            </a:r>
            <a:r>
              <a:rPr lang="en-US" sz="2400" b="0" kern="0" dirty="0" err="1" smtClean="0">
                <a:solidFill>
                  <a:srgbClr val="000000"/>
                </a:solidFill>
                <a:latin typeface="Arial" panose="020B0604020202020204" pitchFamily="34" charset="0"/>
                <a:ea typeface="+mn-ea"/>
                <a:cs typeface="Arial" panose="020B0604020202020204" pitchFamily="34" charset="0"/>
              </a:rPr>
              <a:t>nanoribbons</a:t>
            </a:r>
            <a:r>
              <a:rPr lang="en-US" sz="2400" b="0" kern="0" dirty="0" smtClean="0">
                <a:solidFill>
                  <a:srgbClr val="000000"/>
                </a:solidFill>
                <a:latin typeface="Arial" panose="020B0604020202020204" pitchFamily="34" charset="0"/>
                <a:ea typeface="+mn-ea"/>
                <a:cs typeface="Arial" panose="020B0604020202020204" pitchFamily="34" charset="0"/>
              </a:rPr>
              <a:t>. Effects of GNR on </a:t>
            </a:r>
            <a:r>
              <a:rPr lang="en-US" sz="2400" b="0" kern="0" dirty="0">
                <a:solidFill>
                  <a:srgbClr val="000000"/>
                </a:solidFill>
                <a:latin typeface="Arial" panose="020B0604020202020204" pitchFamily="34" charset="0"/>
                <a:ea typeface="+mn-ea"/>
                <a:cs typeface="Arial" panose="020B0604020202020204" pitchFamily="34" charset="0"/>
              </a:rPr>
              <a:t>nanofiber morphology and </a:t>
            </a:r>
            <a:r>
              <a:rPr lang="en-US" sz="2400" b="0" kern="0" dirty="0" smtClean="0">
                <a:solidFill>
                  <a:srgbClr val="000000"/>
                </a:solidFill>
                <a:latin typeface="Arial" panose="020B0604020202020204" pitchFamily="34" charset="0"/>
                <a:ea typeface="+mn-ea"/>
                <a:cs typeface="Arial" panose="020B0604020202020204" pitchFamily="34" charset="0"/>
              </a:rPr>
              <a:t>polymer </a:t>
            </a:r>
            <a:r>
              <a:rPr lang="en-US" sz="2400" b="0" kern="0" dirty="0" err="1" smtClean="0">
                <a:solidFill>
                  <a:srgbClr val="000000"/>
                </a:solidFill>
                <a:latin typeface="Arial" panose="020B0604020202020204" pitchFamily="34" charset="0"/>
                <a:ea typeface="+mn-ea"/>
                <a:cs typeface="Arial" panose="020B0604020202020204" pitchFamily="34" charset="0"/>
              </a:rPr>
              <a:t>crystallinity</a:t>
            </a:r>
            <a:r>
              <a:rPr lang="en-US" sz="2400" b="0" kern="0" dirty="0" smtClean="0">
                <a:solidFill>
                  <a:srgbClr val="000000"/>
                </a:solidFill>
                <a:latin typeface="Arial" panose="020B0604020202020204" pitchFamily="34" charset="0"/>
                <a:ea typeface="+mn-ea"/>
                <a:cs typeface="Arial" panose="020B0604020202020204" pitchFamily="34" charset="0"/>
              </a:rPr>
              <a:t> are analyzed and compared to other prospective 1D </a:t>
            </a:r>
            <a:r>
              <a:rPr lang="en-US" sz="2400" b="0" kern="0" dirty="0" err="1" smtClean="0">
                <a:solidFill>
                  <a:srgbClr val="000000"/>
                </a:solidFill>
                <a:latin typeface="Arial" panose="020B0604020202020204" pitchFamily="34" charset="0"/>
                <a:ea typeface="+mn-ea"/>
                <a:cs typeface="Arial" panose="020B0604020202020204" pitchFamily="34" charset="0"/>
              </a:rPr>
              <a:t>nanoinclusions</a:t>
            </a:r>
            <a:r>
              <a:rPr lang="en-US" sz="2400" b="0" kern="0" dirty="0" smtClean="0">
                <a:solidFill>
                  <a:srgbClr val="000000"/>
                </a:solidFill>
                <a:latin typeface="Arial" panose="020B0604020202020204" pitchFamily="34" charset="0"/>
                <a:ea typeface="+mn-ea"/>
                <a:cs typeface="Arial" panose="020B0604020202020204" pitchFamily="34" charset="0"/>
              </a:rPr>
              <a:t>.</a:t>
            </a:r>
            <a:endParaRPr lang="en-US" sz="2400" b="0" kern="0" dirty="0">
              <a:solidFill>
                <a:srgbClr val="000000"/>
              </a:solidFill>
              <a:latin typeface="Arial" panose="020B0604020202020204" pitchFamily="34" charset="0"/>
              <a:ea typeface="+mn-ea"/>
              <a:cs typeface="Arial" panose="020B0604020202020204" pitchFamily="34" charset="0"/>
            </a:endParaRPr>
          </a:p>
          <a:p>
            <a:pPr lvl="0" algn="just" defTabSz="914400">
              <a:spcAft>
                <a:spcPts val="0"/>
              </a:spcAft>
              <a:defRPr/>
            </a:pPr>
            <a:endParaRPr lang="en-US" sz="2400" b="0" kern="0" dirty="0">
              <a:solidFill>
                <a:srgbClr val="000000"/>
              </a:solidFill>
              <a:latin typeface="Arial" panose="020B0604020202020204" pitchFamily="34" charset="0"/>
              <a:ea typeface="+mn-ea"/>
              <a:cs typeface="Arial" panose="020B0604020202020204" pitchFamily="34" charset="0"/>
            </a:endParaRPr>
          </a:p>
          <a:p>
            <a:pPr lvl="0" algn="just" defTabSz="914400">
              <a:spcAft>
                <a:spcPts val="0"/>
              </a:spcAft>
              <a:defRPr/>
            </a:pPr>
            <a:endParaRPr lang="en-US" sz="2400" b="0" kern="0" dirty="0">
              <a:solidFill>
                <a:srgbClr val="000000"/>
              </a:solidFill>
              <a:latin typeface="Arial" panose="020B0604020202020204" pitchFamily="34" charset="0"/>
              <a:ea typeface="+mn-ea"/>
              <a:cs typeface="Arial" panose="020B0604020202020204" pitchFamily="34" charset="0"/>
            </a:endParaRPr>
          </a:p>
          <a:p>
            <a:pPr lvl="0" algn="just" defTabSz="914400">
              <a:spcAft>
                <a:spcPts val="0"/>
              </a:spcAft>
              <a:defRPr/>
            </a:pPr>
            <a:endParaRPr lang="en-US" sz="2400" b="0" kern="0" dirty="0">
              <a:solidFill>
                <a:srgbClr val="000000"/>
              </a:solidFill>
              <a:latin typeface="Arial" panose="020B0604020202020204" pitchFamily="34" charset="0"/>
              <a:ea typeface="+mn-ea"/>
              <a:cs typeface="Arial" panose="020B0604020202020204" pitchFamily="34" charset="0"/>
            </a:endParaRPr>
          </a:p>
          <a:p>
            <a:pPr lvl="0" algn="just" defTabSz="914400">
              <a:spcAft>
                <a:spcPts val="0"/>
              </a:spcAft>
              <a:defRPr/>
            </a:pPr>
            <a:endParaRPr lang="en-US" sz="2400" b="0" kern="0" dirty="0">
              <a:solidFill>
                <a:srgbClr val="000000"/>
              </a:solidFill>
              <a:latin typeface="Arial" panose="020B0604020202020204" pitchFamily="34" charset="0"/>
              <a:ea typeface="+mn-ea"/>
              <a:cs typeface="Arial" panose="020B0604020202020204" pitchFamily="34" charset="0"/>
            </a:endParaRPr>
          </a:p>
          <a:p>
            <a:pPr lvl="0" algn="just" defTabSz="914400">
              <a:spcAft>
                <a:spcPts val="0"/>
              </a:spcAft>
              <a:defRPr/>
            </a:pPr>
            <a:endParaRPr lang="en-US" sz="2400" b="0" kern="0" dirty="0">
              <a:solidFill>
                <a:srgbClr val="000000"/>
              </a:solidFill>
              <a:latin typeface="Arial" panose="020B0604020202020204" pitchFamily="34" charset="0"/>
              <a:ea typeface="+mn-ea"/>
              <a:cs typeface="Arial" panose="020B0604020202020204" pitchFamily="34" charset="0"/>
            </a:endParaRPr>
          </a:p>
          <a:p>
            <a:pPr lvl="0" algn="just" defTabSz="914400">
              <a:spcAft>
                <a:spcPts val="0"/>
              </a:spcAft>
              <a:defRPr/>
            </a:pPr>
            <a:endParaRPr lang="en-US" sz="2400" b="0" kern="0" dirty="0">
              <a:solidFill>
                <a:srgbClr val="000000"/>
              </a:solidFill>
              <a:latin typeface="Arial" panose="020B0604020202020204" pitchFamily="34" charset="0"/>
              <a:ea typeface="+mn-ea"/>
              <a:cs typeface="Arial" panose="020B0604020202020204" pitchFamily="34" charset="0"/>
            </a:endParaRPr>
          </a:p>
          <a:p>
            <a:pPr lvl="0" algn="just" defTabSz="914400">
              <a:spcAft>
                <a:spcPts val="0"/>
              </a:spcAft>
              <a:defRPr/>
            </a:pPr>
            <a:endParaRPr lang="en-US" sz="2400" b="0" kern="0" dirty="0">
              <a:solidFill>
                <a:srgbClr val="000000"/>
              </a:solidFill>
              <a:latin typeface="Arial" panose="020B0604020202020204" pitchFamily="34" charset="0"/>
              <a:ea typeface="+mn-ea"/>
              <a:cs typeface="Arial" panose="020B0604020202020204" pitchFamily="34" charset="0"/>
            </a:endParaRPr>
          </a:p>
          <a:p>
            <a:pPr lvl="0" algn="just" defTabSz="914400">
              <a:spcAft>
                <a:spcPts val="0"/>
              </a:spcAft>
              <a:defRPr/>
            </a:pPr>
            <a:endParaRPr lang="en-US" sz="2400" b="0" kern="0" dirty="0">
              <a:solidFill>
                <a:srgbClr val="000000"/>
              </a:solidFill>
              <a:latin typeface="Arial" panose="020B0604020202020204" pitchFamily="34" charset="0"/>
              <a:ea typeface="+mn-ea"/>
              <a:cs typeface="Arial" panose="020B0604020202020204" pitchFamily="34" charset="0"/>
            </a:endParaRPr>
          </a:p>
          <a:p>
            <a:pPr lvl="0" algn="just" defTabSz="914400">
              <a:spcAft>
                <a:spcPts val="0"/>
              </a:spcAft>
              <a:defRPr/>
            </a:pPr>
            <a:endParaRPr lang="en-US" sz="2400" b="0" kern="0" dirty="0">
              <a:solidFill>
                <a:srgbClr val="000000"/>
              </a:solidFill>
              <a:latin typeface="Arial" panose="020B0604020202020204" pitchFamily="34" charset="0"/>
              <a:ea typeface="+mn-ea"/>
              <a:cs typeface="Arial" panose="020B0604020202020204" pitchFamily="34" charset="0"/>
            </a:endParaRPr>
          </a:p>
          <a:p>
            <a:pPr lvl="0" algn="just" defTabSz="914400">
              <a:spcAft>
                <a:spcPts val="0"/>
              </a:spcAft>
              <a:defRPr/>
            </a:pPr>
            <a:endParaRPr lang="en-US" sz="2400" b="0" kern="0" dirty="0">
              <a:solidFill>
                <a:srgbClr val="000000"/>
              </a:solidFill>
              <a:latin typeface="Arial" panose="020B0604020202020204" pitchFamily="34" charset="0"/>
              <a:ea typeface="+mn-ea"/>
              <a:cs typeface="Arial" panose="020B0604020202020204" pitchFamily="34" charset="0"/>
            </a:endParaRPr>
          </a:p>
          <a:p>
            <a:pPr lvl="0" algn="just" defTabSz="914400">
              <a:spcAft>
                <a:spcPts val="0"/>
              </a:spcAft>
              <a:defRPr/>
            </a:pPr>
            <a:endParaRPr lang="en-US" sz="2400" b="0" kern="0" dirty="0">
              <a:solidFill>
                <a:srgbClr val="000000"/>
              </a:solidFill>
              <a:latin typeface="Arial" panose="020B0604020202020204" pitchFamily="34" charset="0"/>
              <a:ea typeface="+mn-ea"/>
              <a:cs typeface="Arial" panose="020B0604020202020204" pitchFamily="34" charset="0"/>
            </a:endParaRPr>
          </a:p>
          <a:p>
            <a:pPr lvl="0" algn="just" defTabSz="914400">
              <a:spcAft>
                <a:spcPts val="0"/>
              </a:spcAft>
              <a:defRPr/>
            </a:pPr>
            <a:endParaRPr lang="en-US" sz="2400" b="0" kern="0" dirty="0">
              <a:solidFill>
                <a:srgbClr val="000000"/>
              </a:solidFill>
              <a:latin typeface="Arial" panose="020B0604020202020204" pitchFamily="34" charset="0"/>
              <a:ea typeface="+mn-ea"/>
              <a:cs typeface="Arial" panose="020B0604020202020204" pitchFamily="34" charset="0"/>
            </a:endParaRPr>
          </a:p>
          <a:p>
            <a:pPr lvl="0" algn="just" defTabSz="914400">
              <a:spcAft>
                <a:spcPts val="0"/>
              </a:spcAft>
              <a:defRPr/>
            </a:pPr>
            <a:endParaRPr lang="en-US" sz="2400" b="0" kern="0" dirty="0">
              <a:solidFill>
                <a:srgbClr val="000000"/>
              </a:solidFill>
              <a:latin typeface="Arial" panose="020B0604020202020204" pitchFamily="34" charset="0"/>
              <a:ea typeface="+mn-ea"/>
              <a:cs typeface="Arial" panose="020B0604020202020204" pitchFamily="34" charset="0"/>
            </a:endParaRPr>
          </a:p>
          <a:p>
            <a:pPr lvl="0" algn="just" defTabSz="914400">
              <a:spcAft>
                <a:spcPts val="0"/>
              </a:spcAft>
              <a:defRPr/>
            </a:pPr>
            <a:endParaRPr lang="en-US" sz="2400" b="0" kern="0" dirty="0">
              <a:solidFill>
                <a:srgbClr val="000000"/>
              </a:solidFill>
              <a:latin typeface="Arial" panose="020B0604020202020204" pitchFamily="34" charset="0"/>
              <a:ea typeface="+mn-ea"/>
              <a:cs typeface="Arial" panose="020B0604020202020204" pitchFamily="34" charset="0"/>
            </a:endParaRPr>
          </a:p>
          <a:p>
            <a:pPr lvl="0" algn="just" defTabSz="914400">
              <a:spcAft>
                <a:spcPts val="0"/>
              </a:spcAft>
              <a:defRPr/>
            </a:pPr>
            <a:endParaRPr lang="en-US" sz="2400" b="0" kern="0" dirty="0">
              <a:solidFill>
                <a:srgbClr val="000000"/>
              </a:solidFill>
              <a:latin typeface="Arial" panose="020B0604020202020204" pitchFamily="34" charset="0"/>
              <a:ea typeface="+mn-ea"/>
              <a:cs typeface="Arial" panose="020B0604020202020204" pitchFamily="34" charset="0"/>
            </a:endParaRPr>
          </a:p>
          <a:p>
            <a:pPr lvl="0" algn="just" defTabSz="914400">
              <a:spcAft>
                <a:spcPts val="0"/>
              </a:spcAft>
              <a:defRPr/>
            </a:pPr>
            <a:endParaRPr lang="en-US" sz="2400" b="0" kern="0" dirty="0">
              <a:solidFill>
                <a:srgbClr val="000000"/>
              </a:solidFill>
              <a:latin typeface="Arial" panose="020B0604020202020204" pitchFamily="34" charset="0"/>
              <a:ea typeface="+mn-ea"/>
              <a:cs typeface="Arial" panose="020B0604020202020204" pitchFamily="34" charset="0"/>
            </a:endParaRPr>
          </a:p>
          <a:p>
            <a:pPr lvl="0" algn="just" defTabSz="914400">
              <a:spcAft>
                <a:spcPts val="0"/>
              </a:spcAft>
              <a:defRPr/>
            </a:pPr>
            <a:endParaRPr lang="en-US" sz="2400" b="0" kern="0" dirty="0">
              <a:solidFill>
                <a:srgbClr val="000000"/>
              </a:solidFill>
              <a:latin typeface="Arial" panose="020B0604020202020204" pitchFamily="34" charset="0"/>
              <a:ea typeface="+mn-ea"/>
              <a:cs typeface="Arial" panose="020B0604020202020204" pitchFamily="34" charset="0"/>
            </a:endParaRPr>
          </a:p>
        </p:txBody>
      </p:sp>
      <p:pic>
        <p:nvPicPr>
          <p:cNvPr id="133" name="Picture 132">
            <a:extLst>
              <a:ext uri="{FF2B5EF4-FFF2-40B4-BE49-F238E27FC236}">
                <a16:creationId xmlns:a16="http://schemas.microsoft.com/office/drawing/2014/main" xmlns="" id="{A90FA701-03E0-40AA-92AC-9C87405E2328}"/>
              </a:ext>
            </a:extLst>
          </p:cNvPr>
          <p:cNvPicPr>
            <a:picLocks noChangeAspect="1"/>
          </p:cNvPicPr>
          <p:nvPr/>
        </p:nvPicPr>
        <p:blipFill>
          <a:blip r:embed="rId20"/>
          <a:stretch>
            <a:fillRect/>
          </a:stretch>
        </p:blipFill>
        <p:spPr>
          <a:xfrm>
            <a:off x="912976" y="14755536"/>
            <a:ext cx="2456901" cy="2347636"/>
          </a:xfrm>
          <a:prstGeom prst="rect">
            <a:avLst/>
          </a:prstGeom>
        </p:spPr>
      </p:pic>
      <p:pic>
        <p:nvPicPr>
          <p:cNvPr id="137" name="Picture 136">
            <a:extLst>
              <a:ext uri="{FF2B5EF4-FFF2-40B4-BE49-F238E27FC236}">
                <a16:creationId xmlns:a16="http://schemas.microsoft.com/office/drawing/2014/main" xmlns="" id="{F24CCA89-061A-499D-9E6F-68B742888030}"/>
              </a:ext>
            </a:extLst>
          </p:cNvPr>
          <p:cNvPicPr>
            <a:picLocks noChangeAspect="1"/>
          </p:cNvPicPr>
          <p:nvPr/>
        </p:nvPicPr>
        <p:blipFill>
          <a:blip r:embed="rId21"/>
          <a:stretch>
            <a:fillRect/>
          </a:stretch>
        </p:blipFill>
        <p:spPr>
          <a:xfrm>
            <a:off x="3254116" y="14660007"/>
            <a:ext cx="2828789" cy="2391459"/>
          </a:xfrm>
          <a:prstGeom prst="rect">
            <a:avLst/>
          </a:prstGeom>
        </p:spPr>
      </p:pic>
      <p:pic>
        <p:nvPicPr>
          <p:cNvPr id="138" name="Picture 137">
            <a:extLst>
              <a:ext uri="{FF2B5EF4-FFF2-40B4-BE49-F238E27FC236}">
                <a16:creationId xmlns:a16="http://schemas.microsoft.com/office/drawing/2014/main" xmlns="" id="{2B5BCAD4-45D4-4B53-93B0-2A89630A230F}"/>
              </a:ext>
            </a:extLst>
          </p:cNvPr>
          <p:cNvPicPr>
            <a:picLocks noChangeAspect="1"/>
          </p:cNvPicPr>
          <p:nvPr/>
        </p:nvPicPr>
        <p:blipFill>
          <a:blip r:embed="rId22"/>
          <a:stretch>
            <a:fillRect/>
          </a:stretch>
        </p:blipFill>
        <p:spPr>
          <a:xfrm>
            <a:off x="6167912" y="14617394"/>
            <a:ext cx="2133785" cy="2391459"/>
          </a:xfrm>
          <a:prstGeom prst="rect">
            <a:avLst/>
          </a:prstGeom>
        </p:spPr>
      </p:pic>
      <p:pic>
        <p:nvPicPr>
          <p:cNvPr id="139" name="Picture 138">
            <a:extLst>
              <a:ext uri="{FF2B5EF4-FFF2-40B4-BE49-F238E27FC236}">
                <a16:creationId xmlns:a16="http://schemas.microsoft.com/office/drawing/2014/main" xmlns="" id="{4CACFBC7-663C-4045-827F-AA08FA241BC6}"/>
              </a:ext>
            </a:extLst>
          </p:cNvPr>
          <p:cNvPicPr>
            <a:picLocks noChangeAspect="1"/>
          </p:cNvPicPr>
          <p:nvPr/>
        </p:nvPicPr>
        <p:blipFill>
          <a:blip r:embed="rId23"/>
          <a:stretch>
            <a:fillRect/>
          </a:stretch>
        </p:blipFill>
        <p:spPr>
          <a:xfrm>
            <a:off x="1804539" y="17664309"/>
            <a:ext cx="5644606" cy="2954036"/>
          </a:xfrm>
          <a:prstGeom prst="rect">
            <a:avLst/>
          </a:prstGeom>
        </p:spPr>
      </p:pic>
      <p:sp>
        <p:nvSpPr>
          <p:cNvPr id="140" name="TextBox 139">
            <a:extLst>
              <a:ext uri="{FF2B5EF4-FFF2-40B4-BE49-F238E27FC236}">
                <a16:creationId xmlns:a16="http://schemas.microsoft.com/office/drawing/2014/main" xmlns="" id="{61C8C87D-28C5-4AFD-8B42-B3AEEED9FDAA}"/>
              </a:ext>
            </a:extLst>
          </p:cNvPr>
          <p:cNvSpPr txBox="1"/>
          <p:nvPr/>
        </p:nvSpPr>
        <p:spPr>
          <a:xfrm>
            <a:off x="1342026" y="16887000"/>
            <a:ext cx="1598801"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SWCNT</a:t>
            </a:r>
          </a:p>
        </p:txBody>
      </p:sp>
      <p:sp>
        <p:nvSpPr>
          <p:cNvPr id="141" name="TextBox 140">
            <a:extLst>
              <a:ext uri="{FF2B5EF4-FFF2-40B4-BE49-F238E27FC236}">
                <a16:creationId xmlns:a16="http://schemas.microsoft.com/office/drawing/2014/main" xmlns="" id="{51235158-FA45-4A98-AA16-4ED3BFF2F243}"/>
              </a:ext>
            </a:extLst>
          </p:cNvPr>
          <p:cNvSpPr txBox="1"/>
          <p:nvPr/>
        </p:nvSpPr>
        <p:spPr>
          <a:xfrm>
            <a:off x="3869110" y="16889212"/>
            <a:ext cx="1598801"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DWCNT</a:t>
            </a:r>
          </a:p>
        </p:txBody>
      </p:sp>
      <p:sp>
        <p:nvSpPr>
          <p:cNvPr id="142" name="TextBox 141">
            <a:extLst>
              <a:ext uri="{FF2B5EF4-FFF2-40B4-BE49-F238E27FC236}">
                <a16:creationId xmlns:a16="http://schemas.microsoft.com/office/drawing/2014/main" xmlns="" id="{9809AD7E-0903-4452-909D-C5AC37FF19AF}"/>
              </a:ext>
            </a:extLst>
          </p:cNvPr>
          <p:cNvSpPr txBox="1"/>
          <p:nvPr/>
        </p:nvSpPr>
        <p:spPr>
          <a:xfrm>
            <a:off x="6435404" y="16849028"/>
            <a:ext cx="1598801"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MWCNT</a:t>
            </a:r>
          </a:p>
        </p:txBody>
      </p:sp>
      <p:sp>
        <p:nvSpPr>
          <p:cNvPr id="143" name="TextBox 142">
            <a:extLst>
              <a:ext uri="{FF2B5EF4-FFF2-40B4-BE49-F238E27FC236}">
                <a16:creationId xmlns:a16="http://schemas.microsoft.com/office/drawing/2014/main" xmlns="" id="{66E5DFFD-DD92-4927-8765-8153BABF0782}"/>
              </a:ext>
            </a:extLst>
          </p:cNvPr>
          <p:cNvSpPr txBox="1"/>
          <p:nvPr/>
        </p:nvSpPr>
        <p:spPr>
          <a:xfrm>
            <a:off x="2447275" y="20728810"/>
            <a:ext cx="4106778"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Graphene Nanoribbons</a:t>
            </a:r>
          </a:p>
        </p:txBody>
      </p:sp>
    </p:spTree>
    <p:extLst>
      <p:ext uri="{BB962C8B-B14F-4D97-AF65-F5344CB8AC3E}">
        <p14:creationId xmlns:p14="http://schemas.microsoft.com/office/powerpoint/2010/main" val="21013750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3103</TotalTime>
  <Words>530</Words>
  <Application>Microsoft Macintosh PowerPoint</Application>
  <PresentationFormat>Custom</PresentationFormat>
  <Paragraphs>73</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Slattery</dc:creator>
  <cp:lastModifiedBy>Yuris Dzenis</cp:lastModifiedBy>
  <cp:revision>81</cp:revision>
  <dcterms:created xsi:type="dcterms:W3CDTF">2017-05-17T16:18:50Z</dcterms:created>
  <dcterms:modified xsi:type="dcterms:W3CDTF">2019-04-14T19:45:39Z</dcterms:modified>
</cp:coreProperties>
</file>